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073" autoAdjust="0"/>
  </p:normalViewPr>
  <p:slideViewPr>
    <p:cSldViewPr snapToGrid="0">
      <p:cViewPr>
        <p:scale>
          <a:sx n="107" d="100"/>
          <a:sy n="107" d="100"/>
        </p:scale>
        <p:origin x="48" y="2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3704E-0AA4-405D-8AE8-93A86BCD51CA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7BD65A-89A0-4F75-9150-5C5C2DE71D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070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BD65A-89A0-4F75-9150-5C5C2DE71D9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0652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605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7864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222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9829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2701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9058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550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600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1253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9826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0971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CB9D1-7C54-4EDE-A28C-1EC35959FEE1}" type="datetimeFigureOut">
              <a:rPr kumimoji="1" lang="ja-JP" altLang="en-US" smtClean="0"/>
              <a:t>2022/2/3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E55B2-DA9F-4670-9F22-1BCA58ABE7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5323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 descr="建物の窓&#10;&#10;中程度の精度で自動的に生成された説明">
            <a:extLst>
              <a:ext uri="{FF2B5EF4-FFF2-40B4-BE49-F238E27FC236}">
                <a16:creationId xmlns:a16="http://schemas.microsoft.com/office/drawing/2014/main" id="{D465ABE5-BBF8-46DE-B9F9-B73D0BDCB0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9" t="2246" r="20616" b="-2246"/>
          <a:stretch/>
        </p:blipFill>
        <p:spPr>
          <a:xfrm>
            <a:off x="479322" y="1127043"/>
            <a:ext cx="3437640" cy="33492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図 9" descr="屋外, 建物, 座る, ストリート が含まれている画像&#10;&#10;自動的に生成された説明">
            <a:extLst>
              <a:ext uri="{FF2B5EF4-FFF2-40B4-BE49-F238E27FC236}">
                <a16:creationId xmlns:a16="http://schemas.microsoft.com/office/drawing/2014/main" id="{743CB432-D3BA-4845-A974-3150F29F21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05" r="18798" b="2246"/>
          <a:stretch/>
        </p:blipFill>
        <p:spPr>
          <a:xfrm>
            <a:off x="4800601" y="1116617"/>
            <a:ext cx="3864077" cy="32740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AC5B63A1-C779-4F3E-90F4-D36FBF31FFF4}"/>
              </a:ext>
            </a:extLst>
          </p:cNvPr>
          <p:cNvCxnSpPr>
            <a:stCxn id="6" idx="3"/>
          </p:cNvCxnSpPr>
          <p:nvPr/>
        </p:nvCxnSpPr>
        <p:spPr>
          <a:xfrm>
            <a:off x="3916962" y="2801671"/>
            <a:ext cx="96475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四角形: 対角を切り取る 12">
            <a:extLst>
              <a:ext uri="{FF2B5EF4-FFF2-40B4-BE49-F238E27FC236}">
                <a16:creationId xmlns:a16="http://schemas.microsoft.com/office/drawing/2014/main" id="{A1F80709-C582-4027-820F-C77104C264D6}"/>
              </a:ext>
            </a:extLst>
          </p:cNvPr>
          <p:cNvSpPr/>
          <p:nvPr/>
        </p:nvSpPr>
        <p:spPr>
          <a:xfrm>
            <a:off x="2680519" y="173186"/>
            <a:ext cx="3437640" cy="664810"/>
          </a:xfrm>
          <a:prstGeom prst="snip2Diag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ターゲットポイントの配置</a:t>
            </a:r>
          </a:p>
        </p:txBody>
      </p:sp>
    </p:spTree>
    <p:extLst>
      <p:ext uri="{BB962C8B-B14F-4D97-AF65-F5344CB8AC3E}">
        <p14:creationId xmlns:p14="http://schemas.microsoft.com/office/powerpoint/2010/main" val="32719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フローチャート: 結合子 18">
            <a:extLst>
              <a:ext uri="{FF2B5EF4-FFF2-40B4-BE49-F238E27FC236}">
                <a16:creationId xmlns:a16="http://schemas.microsoft.com/office/drawing/2014/main" id="{CD5AB1EB-3325-4F42-BF63-A2AC2E69C1E9}"/>
              </a:ext>
            </a:extLst>
          </p:cNvPr>
          <p:cNvSpPr/>
          <p:nvPr/>
        </p:nvSpPr>
        <p:spPr>
          <a:xfrm>
            <a:off x="1150089" y="2470380"/>
            <a:ext cx="485775" cy="142685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dirty="0"/>
          </a:p>
        </p:txBody>
      </p:sp>
      <p:sp>
        <p:nvSpPr>
          <p:cNvPr id="21" name="フローチャート: 結合子 20">
            <a:extLst>
              <a:ext uri="{FF2B5EF4-FFF2-40B4-BE49-F238E27FC236}">
                <a16:creationId xmlns:a16="http://schemas.microsoft.com/office/drawing/2014/main" id="{5FA89629-2827-4327-9BC1-454E4E2572D9}"/>
              </a:ext>
            </a:extLst>
          </p:cNvPr>
          <p:cNvSpPr/>
          <p:nvPr/>
        </p:nvSpPr>
        <p:spPr>
          <a:xfrm>
            <a:off x="1150089" y="1984605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25" name="フローチャート: 結合子 24">
            <a:extLst>
              <a:ext uri="{FF2B5EF4-FFF2-40B4-BE49-F238E27FC236}">
                <a16:creationId xmlns:a16="http://schemas.microsoft.com/office/drawing/2014/main" id="{514D2E9C-8A2B-4CA5-B380-61F7E58A8B47}"/>
              </a:ext>
            </a:extLst>
          </p:cNvPr>
          <p:cNvSpPr/>
          <p:nvPr/>
        </p:nvSpPr>
        <p:spPr>
          <a:xfrm>
            <a:off x="1398511" y="322727"/>
            <a:ext cx="157162" cy="157162"/>
          </a:xfrm>
          <a:prstGeom prst="flowChartConnector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664135F2-5268-4EC2-BE91-6DD7E5FB6D86}"/>
              </a:ext>
            </a:extLst>
          </p:cNvPr>
          <p:cNvCxnSpPr>
            <a:cxnSpLocks/>
            <a:stCxn id="25" idx="6"/>
          </p:cNvCxnSpPr>
          <p:nvPr/>
        </p:nvCxnSpPr>
        <p:spPr>
          <a:xfrm>
            <a:off x="1555673" y="401308"/>
            <a:ext cx="291188" cy="78581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FB37B2D-1D95-4134-A200-DD469ADAFF26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1084308" y="401308"/>
            <a:ext cx="314203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円弧 30">
            <a:extLst>
              <a:ext uri="{FF2B5EF4-FFF2-40B4-BE49-F238E27FC236}">
                <a16:creationId xmlns:a16="http://schemas.microsoft.com/office/drawing/2014/main" id="{F7BD4FEB-E444-4338-B868-883DF38ABB38}"/>
              </a:ext>
            </a:extLst>
          </p:cNvPr>
          <p:cNvSpPr/>
          <p:nvPr/>
        </p:nvSpPr>
        <p:spPr>
          <a:xfrm>
            <a:off x="1239739" y="203245"/>
            <a:ext cx="451691" cy="451691"/>
          </a:xfrm>
          <a:prstGeom prst="arc">
            <a:avLst>
              <a:gd name="adj1" fmla="val 729841"/>
              <a:gd name="adj2" fmla="val 10973000"/>
            </a:avLst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四角形: 対角を切り取る 36">
            <a:extLst>
              <a:ext uri="{FF2B5EF4-FFF2-40B4-BE49-F238E27FC236}">
                <a16:creationId xmlns:a16="http://schemas.microsoft.com/office/drawing/2014/main" id="{B8CDA8C3-45F4-467F-9B8D-3A45F272A4E6}"/>
              </a:ext>
            </a:extLst>
          </p:cNvPr>
          <p:cNvSpPr/>
          <p:nvPr/>
        </p:nvSpPr>
        <p:spPr>
          <a:xfrm>
            <a:off x="435541" y="1028289"/>
            <a:ext cx="1595889" cy="561770"/>
          </a:xfrm>
          <a:prstGeom prst="snip2Diag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400" dirty="0">
                <a:solidFill>
                  <a:schemeClr val="bg1"/>
                </a:solidFill>
                <a:latin typeface="Consolas" panose="020B0609020204030204" pitchFamily="49" charset="0"/>
              </a:rPr>
              <a:t>-1.0f</a:t>
            </a:r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に近い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67EB441E-9458-4A53-9F25-A8B79329D847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1233486" y="645327"/>
            <a:ext cx="192221" cy="38296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1B293D1C-EE2C-43D7-AF2F-F43C4D5B1CD2}"/>
              </a:ext>
            </a:extLst>
          </p:cNvPr>
          <p:cNvCxnSpPr>
            <a:cxnSpLocks/>
          </p:cNvCxnSpPr>
          <p:nvPr/>
        </p:nvCxnSpPr>
        <p:spPr>
          <a:xfrm flipH="1">
            <a:off x="269138" y="3183806"/>
            <a:ext cx="1157288" cy="2578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フローチャート: 結合子 31">
            <a:extLst>
              <a:ext uri="{FF2B5EF4-FFF2-40B4-BE49-F238E27FC236}">
                <a16:creationId xmlns:a16="http://schemas.microsoft.com/office/drawing/2014/main" id="{E17BEEDD-0A9D-4451-A234-ED4255E45E3E}"/>
              </a:ext>
            </a:extLst>
          </p:cNvPr>
          <p:cNvSpPr/>
          <p:nvPr/>
        </p:nvSpPr>
        <p:spPr>
          <a:xfrm>
            <a:off x="4351101" y="2462381"/>
            <a:ext cx="485775" cy="142685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dirty="0"/>
          </a:p>
        </p:txBody>
      </p:sp>
      <p:sp>
        <p:nvSpPr>
          <p:cNvPr id="35" name="フローチャート: 結合子 34">
            <a:extLst>
              <a:ext uri="{FF2B5EF4-FFF2-40B4-BE49-F238E27FC236}">
                <a16:creationId xmlns:a16="http://schemas.microsoft.com/office/drawing/2014/main" id="{1AEEEC7C-D5D5-49B2-983A-94DB0193BA7A}"/>
              </a:ext>
            </a:extLst>
          </p:cNvPr>
          <p:cNvSpPr/>
          <p:nvPr/>
        </p:nvSpPr>
        <p:spPr>
          <a:xfrm>
            <a:off x="4351100" y="1984605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36" name="フローチャート: 結合子 35">
            <a:extLst>
              <a:ext uri="{FF2B5EF4-FFF2-40B4-BE49-F238E27FC236}">
                <a16:creationId xmlns:a16="http://schemas.microsoft.com/office/drawing/2014/main" id="{12099133-D129-4C2C-ADB7-FE12372C47B1}"/>
              </a:ext>
            </a:extLst>
          </p:cNvPr>
          <p:cNvSpPr/>
          <p:nvPr/>
        </p:nvSpPr>
        <p:spPr>
          <a:xfrm>
            <a:off x="4486137" y="322727"/>
            <a:ext cx="157162" cy="157162"/>
          </a:xfrm>
          <a:prstGeom prst="flowChartConnector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F29DC9C6-C0E4-4828-AE43-E89347A43AB7}"/>
              </a:ext>
            </a:extLst>
          </p:cNvPr>
          <p:cNvCxnSpPr>
            <a:cxnSpLocks/>
            <a:stCxn id="36" idx="6"/>
          </p:cNvCxnSpPr>
          <p:nvPr/>
        </p:nvCxnSpPr>
        <p:spPr>
          <a:xfrm>
            <a:off x="4643299" y="401308"/>
            <a:ext cx="215203" cy="25362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2F0FB434-FE3F-485E-BDFF-604ED3720DF3}"/>
              </a:ext>
            </a:extLst>
          </p:cNvPr>
          <p:cNvCxnSpPr>
            <a:cxnSpLocks/>
            <a:stCxn id="36" idx="2"/>
          </p:cNvCxnSpPr>
          <p:nvPr/>
        </p:nvCxnSpPr>
        <p:spPr>
          <a:xfrm flipH="1">
            <a:off x="4171934" y="401308"/>
            <a:ext cx="314203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円弧 46">
            <a:extLst>
              <a:ext uri="{FF2B5EF4-FFF2-40B4-BE49-F238E27FC236}">
                <a16:creationId xmlns:a16="http://schemas.microsoft.com/office/drawing/2014/main" id="{F94F50E1-11B0-41E1-B839-D20DE76B9867}"/>
              </a:ext>
            </a:extLst>
          </p:cNvPr>
          <p:cNvSpPr/>
          <p:nvPr/>
        </p:nvSpPr>
        <p:spPr>
          <a:xfrm>
            <a:off x="4327365" y="203245"/>
            <a:ext cx="451691" cy="451691"/>
          </a:xfrm>
          <a:prstGeom prst="arc">
            <a:avLst>
              <a:gd name="adj1" fmla="val 2045566"/>
              <a:gd name="adj2" fmla="val 10973000"/>
            </a:avLst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四角形: 対角を切り取る 47">
            <a:extLst>
              <a:ext uri="{FF2B5EF4-FFF2-40B4-BE49-F238E27FC236}">
                <a16:creationId xmlns:a16="http://schemas.microsoft.com/office/drawing/2014/main" id="{00DE364D-EF8E-41CF-A700-F63D6B2D896E}"/>
              </a:ext>
            </a:extLst>
          </p:cNvPr>
          <p:cNvSpPr/>
          <p:nvPr/>
        </p:nvSpPr>
        <p:spPr>
          <a:xfrm>
            <a:off x="3759221" y="1023099"/>
            <a:ext cx="1595889" cy="561770"/>
          </a:xfrm>
          <a:prstGeom prst="snip2Diag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400" dirty="0">
                <a:solidFill>
                  <a:schemeClr val="bg1"/>
                </a:solidFill>
                <a:latin typeface="Consolas" panose="020B0609020204030204" pitchFamily="49" charset="0"/>
              </a:rPr>
              <a:t>0.5f</a:t>
            </a:r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に近い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4461C2A7-9355-4222-831A-41707C7B654A}"/>
              </a:ext>
            </a:extLst>
          </p:cNvPr>
          <p:cNvCxnSpPr>
            <a:cxnSpLocks/>
            <a:stCxn id="48" idx="3"/>
          </p:cNvCxnSpPr>
          <p:nvPr/>
        </p:nvCxnSpPr>
        <p:spPr>
          <a:xfrm flipV="1">
            <a:off x="4557166" y="654936"/>
            <a:ext cx="0" cy="368163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8BF638C1-2241-438E-B277-5F8FFF58532E}"/>
              </a:ext>
            </a:extLst>
          </p:cNvPr>
          <p:cNvCxnSpPr>
            <a:cxnSpLocks/>
          </p:cNvCxnSpPr>
          <p:nvPr/>
        </p:nvCxnSpPr>
        <p:spPr>
          <a:xfrm flipH="1">
            <a:off x="3938568" y="2762638"/>
            <a:ext cx="626150" cy="11001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フローチャート: 結合子 50">
            <a:extLst>
              <a:ext uri="{FF2B5EF4-FFF2-40B4-BE49-F238E27FC236}">
                <a16:creationId xmlns:a16="http://schemas.microsoft.com/office/drawing/2014/main" id="{7634AA46-CF3D-4B60-91C0-775410EFCC64}"/>
              </a:ext>
            </a:extLst>
          </p:cNvPr>
          <p:cNvSpPr/>
          <p:nvPr/>
        </p:nvSpPr>
        <p:spPr>
          <a:xfrm>
            <a:off x="7662093" y="2470380"/>
            <a:ext cx="485775" cy="142685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dirty="0"/>
          </a:p>
        </p:txBody>
      </p:sp>
      <p:sp>
        <p:nvSpPr>
          <p:cNvPr id="52" name="フローチャート: 結合子 51">
            <a:extLst>
              <a:ext uri="{FF2B5EF4-FFF2-40B4-BE49-F238E27FC236}">
                <a16:creationId xmlns:a16="http://schemas.microsoft.com/office/drawing/2014/main" id="{1F06E58E-9F4F-4E48-ADF3-C88B3F47A59A}"/>
              </a:ext>
            </a:extLst>
          </p:cNvPr>
          <p:cNvSpPr/>
          <p:nvPr/>
        </p:nvSpPr>
        <p:spPr>
          <a:xfrm>
            <a:off x="7662093" y="1984605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53" name="フローチャート: 結合子 52">
            <a:extLst>
              <a:ext uri="{FF2B5EF4-FFF2-40B4-BE49-F238E27FC236}">
                <a16:creationId xmlns:a16="http://schemas.microsoft.com/office/drawing/2014/main" id="{B4CABD7B-CC21-4EF9-ADB5-0BCCAD6FA30C}"/>
              </a:ext>
            </a:extLst>
          </p:cNvPr>
          <p:cNvSpPr/>
          <p:nvPr/>
        </p:nvSpPr>
        <p:spPr>
          <a:xfrm>
            <a:off x="8069287" y="322727"/>
            <a:ext cx="157162" cy="157162"/>
          </a:xfrm>
          <a:prstGeom prst="flowChartConnector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C2B10E27-9670-450A-9E66-AA29FB58D971}"/>
              </a:ext>
            </a:extLst>
          </p:cNvPr>
          <p:cNvCxnSpPr>
            <a:cxnSpLocks/>
            <a:stCxn id="53" idx="4"/>
          </p:cNvCxnSpPr>
          <p:nvPr/>
        </p:nvCxnSpPr>
        <p:spPr>
          <a:xfrm>
            <a:off x="8147868" y="479889"/>
            <a:ext cx="59152" cy="281895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8B39D660-7A50-41D4-8535-521B0E6B5446}"/>
              </a:ext>
            </a:extLst>
          </p:cNvPr>
          <p:cNvCxnSpPr>
            <a:cxnSpLocks/>
            <a:stCxn id="53" idx="2"/>
          </p:cNvCxnSpPr>
          <p:nvPr/>
        </p:nvCxnSpPr>
        <p:spPr>
          <a:xfrm flipH="1">
            <a:off x="7755084" y="401308"/>
            <a:ext cx="314203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円弧 55">
            <a:extLst>
              <a:ext uri="{FF2B5EF4-FFF2-40B4-BE49-F238E27FC236}">
                <a16:creationId xmlns:a16="http://schemas.microsoft.com/office/drawing/2014/main" id="{3581FC63-AD9C-4750-81DC-F18D8877FBE2}"/>
              </a:ext>
            </a:extLst>
          </p:cNvPr>
          <p:cNvSpPr/>
          <p:nvPr/>
        </p:nvSpPr>
        <p:spPr>
          <a:xfrm>
            <a:off x="7910515" y="203245"/>
            <a:ext cx="451691" cy="451691"/>
          </a:xfrm>
          <a:prstGeom prst="arc">
            <a:avLst>
              <a:gd name="adj1" fmla="val 4736117"/>
              <a:gd name="adj2" fmla="val 10973000"/>
            </a:avLst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四角形: 対角を切り取る 56">
            <a:extLst>
              <a:ext uri="{FF2B5EF4-FFF2-40B4-BE49-F238E27FC236}">
                <a16:creationId xmlns:a16="http://schemas.microsoft.com/office/drawing/2014/main" id="{82267C49-DF84-415E-872B-0EEE4F487206}"/>
              </a:ext>
            </a:extLst>
          </p:cNvPr>
          <p:cNvSpPr/>
          <p:nvPr/>
        </p:nvSpPr>
        <p:spPr>
          <a:xfrm>
            <a:off x="7084201" y="1023099"/>
            <a:ext cx="1595889" cy="561770"/>
          </a:xfrm>
          <a:prstGeom prst="snip2Diag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4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0.0f</a:t>
            </a:r>
            <a:r>
              <a:rPr lang="ja-JP" altLang="en-US" sz="14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に近い</a:t>
            </a:r>
          </a:p>
        </p:txBody>
      </p: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8C9639C5-27DC-495D-AD40-9440CA78A75A}"/>
              </a:ext>
            </a:extLst>
          </p:cNvPr>
          <p:cNvCxnSpPr>
            <a:cxnSpLocks/>
            <a:stCxn id="57" idx="3"/>
          </p:cNvCxnSpPr>
          <p:nvPr/>
        </p:nvCxnSpPr>
        <p:spPr>
          <a:xfrm flipV="1">
            <a:off x="7882146" y="640137"/>
            <a:ext cx="192221" cy="38296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05E71D7B-2F40-43EC-A2CB-B4315CC259B1}"/>
              </a:ext>
            </a:extLst>
          </p:cNvPr>
          <p:cNvCxnSpPr>
            <a:cxnSpLocks/>
          </p:cNvCxnSpPr>
          <p:nvPr/>
        </p:nvCxnSpPr>
        <p:spPr>
          <a:xfrm flipH="1">
            <a:off x="6916760" y="3183806"/>
            <a:ext cx="988220" cy="1084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四角形: 対角を切り取る 59">
            <a:extLst>
              <a:ext uri="{FF2B5EF4-FFF2-40B4-BE49-F238E27FC236}">
                <a16:creationId xmlns:a16="http://schemas.microsoft.com/office/drawing/2014/main" id="{04E0FA6D-63A8-4DB2-A936-0A0E6C2DC4AD}"/>
              </a:ext>
            </a:extLst>
          </p:cNvPr>
          <p:cNvSpPr/>
          <p:nvPr/>
        </p:nvSpPr>
        <p:spPr>
          <a:xfrm>
            <a:off x="173848" y="4068427"/>
            <a:ext cx="2438255" cy="664446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ちょっとだけ下に回転</a:t>
            </a:r>
          </a:p>
        </p:txBody>
      </p:sp>
      <p:sp>
        <p:nvSpPr>
          <p:cNvPr id="61" name="四角形: 対角を切り取る 60">
            <a:extLst>
              <a:ext uri="{FF2B5EF4-FFF2-40B4-BE49-F238E27FC236}">
                <a16:creationId xmlns:a16="http://schemas.microsoft.com/office/drawing/2014/main" id="{17B08E99-5642-4246-8030-862F2611B570}"/>
              </a:ext>
            </a:extLst>
          </p:cNvPr>
          <p:cNvSpPr/>
          <p:nvPr/>
        </p:nvSpPr>
        <p:spPr>
          <a:xfrm>
            <a:off x="3418432" y="4068427"/>
            <a:ext cx="2438255" cy="664446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大きく下に回転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3" name="四角形: 対角を切り取る 62">
            <a:extLst>
              <a:ext uri="{FF2B5EF4-FFF2-40B4-BE49-F238E27FC236}">
                <a16:creationId xmlns:a16="http://schemas.microsoft.com/office/drawing/2014/main" id="{DA92CE27-A80B-4533-AB74-69CEA9E09AEC}"/>
              </a:ext>
            </a:extLst>
          </p:cNvPr>
          <p:cNvSpPr/>
          <p:nvPr/>
        </p:nvSpPr>
        <p:spPr>
          <a:xfrm>
            <a:off x="6663017" y="4050784"/>
            <a:ext cx="2438255" cy="664446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ちょっとだけ下に回転</a:t>
            </a:r>
          </a:p>
        </p:txBody>
      </p:sp>
    </p:spTree>
    <p:extLst>
      <p:ext uri="{BB962C8B-B14F-4D97-AF65-F5344CB8AC3E}">
        <p14:creationId xmlns:p14="http://schemas.microsoft.com/office/powerpoint/2010/main" val="3573421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フローチャート: 結合子 27">
            <a:extLst>
              <a:ext uri="{FF2B5EF4-FFF2-40B4-BE49-F238E27FC236}">
                <a16:creationId xmlns:a16="http://schemas.microsoft.com/office/drawing/2014/main" id="{407FCBFD-5DBB-4C19-B5A6-2FA89820CED5}"/>
              </a:ext>
            </a:extLst>
          </p:cNvPr>
          <p:cNvSpPr/>
          <p:nvPr/>
        </p:nvSpPr>
        <p:spPr>
          <a:xfrm>
            <a:off x="3769190" y="2207505"/>
            <a:ext cx="485775" cy="142685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dirty="0"/>
          </a:p>
        </p:txBody>
      </p:sp>
      <p:sp>
        <p:nvSpPr>
          <p:cNvPr id="32" name="フローチャート: 結合子 31">
            <a:extLst>
              <a:ext uri="{FF2B5EF4-FFF2-40B4-BE49-F238E27FC236}">
                <a16:creationId xmlns:a16="http://schemas.microsoft.com/office/drawing/2014/main" id="{73E8A135-2AAC-4E13-960E-78178CA6AE43}"/>
              </a:ext>
            </a:extLst>
          </p:cNvPr>
          <p:cNvSpPr/>
          <p:nvPr/>
        </p:nvSpPr>
        <p:spPr>
          <a:xfrm>
            <a:off x="3769190" y="1721730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35" name="フローチャート: 結合子 34">
            <a:extLst>
              <a:ext uri="{FF2B5EF4-FFF2-40B4-BE49-F238E27FC236}">
                <a16:creationId xmlns:a16="http://schemas.microsoft.com/office/drawing/2014/main" id="{E816D8AA-8158-4291-8EE9-3A09140AF236}"/>
              </a:ext>
            </a:extLst>
          </p:cNvPr>
          <p:cNvSpPr/>
          <p:nvPr/>
        </p:nvSpPr>
        <p:spPr>
          <a:xfrm>
            <a:off x="4806130" y="1305249"/>
            <a:ext cx="157162" cy="157162"/>
          </a:xfrm>
          <a:prstGeom prst="flowChartConnector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四角形: 対角を切り取る 35">
            <a:extLst>
              <a:ext uri="{FF2B5EF4-FFF2-40B4-BE49-F238E27FC236}">
                <a16:creationId xmlns:a16="http://schemas.microsoft.com/office/drawing/2014/main" id="{292E9AF4-B5E9-4D10-A2A1-5C0E7069A1A9}"/>
              </a:ext>
            </a:extLst>
          </p:cNvPr>
          <p:cNvSpPr/>
          <p:nvPr/>
        </p:nvSpPr>
        <p:spPr>
          <a:xfrm>
            <a:off x="5099049" y="3838490"/>
            <a:ext cx="1167103" cy="309564"/>
          </a:xfrm>
          <a:prstGeom prst="snip2DiagRect">
            <a:avLst/>
          </a:prstGeom>
          <a:solidFill>
            <a:srgbClr val="0070C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プレイヤー</a:t>
            </a:r>
          </a:p>
        </p:txBody>
      </p: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1C881EE9-FA36-41B1-873A-ED0B89DFE9F0}"/>
              </a:ext>
            </a:extLst>
          </p:cNvPr>
          <p:cNvCxnSpPr>
            <a:cxnSpLocks/>
            <a:stCxn id="28" idx="4"/>
            <a:endCxn id="36" idx="3"/>
          </p:cNvCxnSpPr>
          <p:nvPr/>
        </p:nvCxnSpPr>
        <p:spPr>
          <a:xfrm>
            <a:off x="4012078" y="3634357"/>
            <a:ext cx="1670523" cy="204133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四角形: 対角を切り取る 45">
            <a:extLst>
              <a:ext uri="{FF2B5EF4-FFF2-40B4-BE49-F238E27FC236}">
                <a16:creationId xmlns:a16="http://schemas.microsoft.com/office/drawing/2014/main" id="{CDF158DD-5699-469B-BACF-6236CDE0F985}"/>
              </a:ext>
            </a:extLst>
          </p:cNvPr>
          <p:cNvSpPr/>
          <p:nvPr/>
        </p:nvSpPr>
        <p:spPr>
          <a:xfrm>
            <a:off x="5552737" y="715546"/>
            <a:ext cx="2219079" cy="668284"/>
          </a:xfrm>
          <a:prstGeom prst="snip2Diag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前方向にずらしたスイングターゲット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47" name="直線コネクタ 46">
            <a:extLst>
              <a:ext uri="{FF2B5EF4-FFF2-40B4-BE49-F238E27FC236}">
                <a16:creationId xmlns:a16="http://schemas.microsoft.com/office/drawing/2014/main" id="{B1437E6B-DE60-4140-A7CD-4EA8EE52AC4C}"/>
              </a:ext>
            </a:extLst>
          </p:cNvPr>
          <p:cNvCxnSpPr>
            <a:cxnSpLocks/>
            <a:stCxn id="35" idx="6"/>
            <a:endCxn id="46" idx="2"/>
          </p:cNvCxnSpPr>
          <p:nvPr/>
        </p:nvCxnSpPr>
        <p:spPr>
          <a:xfrm flipV="1">
            <a:off x="4963292" y="1049688"/>
            <a:ext cx="589445" cy="33414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7BAB1CF9-FD6C-4FC0-BCFB-9F46E09E7C95}"/>
              </a:ext>
            </a:extLst>
          </p:cNvPr>
          <p:cNvCxnSpPr>
            <a:cxnSpLocks/>
            <a:stCxn id="35" idx="4"/>
            <a:endCxn id="28" idx="4"/>
          </p:cNvCxnSpPr>
          <p:nvPr/>
        </p:nvCxnSpPr>
        <p:spPr>
          <a:xfrm flipH="1">
            <a:off x="4012078" y="1462411"/>
            <a:ext cx="872633" cy="2171946"/>
          </a:xfrm>
          <a:prstGeom prst="straightConnector1">
            <a:avLst/>
          </a:prstGeom>
          <a:ln w="38100"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4D304A3D-18A1-4CF2-B559-D25BE9BA4650}"/>
              </a:ext>
            </a:extLst>
          </p:cNvPr>
          <p:cNvCxnSpPr>
            <a:cxnSpLocks/>
            <a:stCxn id="35" idx="4"/>
          </p:cNvCxnSpPr>
          <p:nvPr/>
        </p:nvCxnSpPr>
        <p:spPr>
          <a:xfrm flipH="1">
            <a:off x="4765880" y="1462411"/>
            <a:ext cx="118831" cy="31326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6FE2B99B-A5EC-4E43-98BA-A3159758DC8B}"/>
              </a:ext>
            </a:extLst>
          </p:cNvPr>
          <p:cNvCxnSpPr>
            <a:cxnSpLocks/>
            <a:stCxn id="35" idx="2"/>
          </p:cNvCxnSpPr>
          <p:nvPr/>
        </p:nvCxnSpPr>
        <p:spPr>
          <a:xfrm flipH="1">
            <a:off x="4493419" y="1383830"/>
            <a:ext cx="312711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円弧 50">
            <a:extLst>
              <a:ext uri="{FF2B5EF4-FFF2-40B4-BE49-F238E27FC236}">
                <a16:creationId xmlns:a16="http://schemas.microsoft.com/office/drawing/2014/main" id="{38262D5A-47C4-4FE2-A8EA-18AACEC70258}"/>
              </a:ext>
            </a:extLst>
          </p:cNvPr>
          <p:cNvSpPr/>
          <p:nvPr/>
        </p:nvSpPr>
        <p:spPr>
          <a:xfrm>
            <a:off x="4647358" y="1185767"/>
            <a:ext cx="451691" cy="451691"/>
          </a:xfrm>
          <a:prstGeom prst="arc">
            <a:avLst>
              <a:gd name="adj1" fmla="val 6402229"/>
              <a:gd name="adj2" fmla="val 10973000"/>
            </a:avLst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四角形: 対角を切り取る 52">
            <a:extLst>
              <a:ext uri="{FF2B5EF4-FFF2-40B4-BE49-F238E27FC236}">
                <a16:creationId xmlns:a16="http://schemas.microsoft.com/office/drawing/2014/main" id="{9B52E4B9-E4B7-47C5-9796-5669C8296B9D}"/>
              </a:ext>
            </a:extLst>
          </p:cNvPr>
          <p:cNvSpPr/>
          <p:nvPr/>
        </p:nvSpPr>
        <p:spPr>
          <a:xfrm>
            <a:off x="831763" y="597300"/>
            <a:ext cx="2302424" cy="561776"/>
          </a:xfrm>
          <a:prstGeom prst="snip2Diag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400" dirty="0">
                <a:solidFill>
                  <a:schemeClr val="bg1"/>
                </a:solidFill>
                <a:latin typeface="Consolas" panose="020B0609020204030204" pitchFamily="49" charset="0"/>
              </a:rPr>
              <a:t>XZ</a:t>
            </a:r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平面の前方向ベクトル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4" name="四角形: 対角を切り取る 53">
            <a:extLst>
              <a:ext uri="{FF2B5EF4-FFF2-40B4-BE49-F238E27FC236}">
                <a16:creationId xmlns:a16="http://schemas.microsoft.com/office/drawing/2014/main" id="{B90D866C-C16F-4AF5-AC35-8C27C2C0BE85}"/>
              </a:ext>
            </a:extLst>
          </p:cNvPr>
          <p:cNvSpPr/>
          <p:nvPr/>
        </p:nvSpPr>
        <p:spPr>
          <a:xfrm>
            <a:off x="1706488" y="1321502"/>
            <a:ext cx="1595889" cy="561770"/>
          </a:xfrm>
          <a:prstGeom prst="snip2Diag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内積が正になる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5" name="四角形: 対角を切り取る 54">
            <a:extLst>
              <a:ext uri="{FF2B5EF4-FFF2-40B4-BE49-F238E27FC236}">
                <a16:creationId xmlns:a16="http://schemas.microsoft.com/office/drawing/2014/main" id="{E8691BDA-155F-439A-BC1A-B0B7377DF976}"/>
              </a:ext>
            </a:extLst>
          </p:cNvPr>
          <p:cNvSpPr/>
          <p:nvPr/>
        </p:nvSpPr>
        <p:spPr>
          <a:xfrm>
            <a:off x="5588231" y="1875282"/>
            <a:ext cx="3355342" cy="664446"/>
          </a:xfrm>
          <a:prstGeom prst="snip2DiagRect">
            <a:avLst/>
          </a:prstGeom>
          <a:solidFill>
            <a:srgbClr val="FFC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前方向にずらしたスイングターゲット</a:t>
            </a:r>
            <a:r>
              <a:rPr kumimoji="1"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からプレイヤーへの方向ベクトル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088A7A17-C90C-4D6A-B76A-0B00860E503D}"/>
              </a:ext>
            </a:extLst>
          </p:cNvPr>
          <p:cNvCxnSpPr>
            <a:cxnSpLocks/>
            <a:endCxn id="53" idx="0"/>
          </p:cNvCxnSpPr>
          <p:nvPr/>
        </p:nvCxnSpPr>
        <p:spPr>
          <a:xfrm flipH="1" flipV="1">
            <a:off x="3134187" y="878188"/>
            <a:ext cx="1523538" cy="474168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29F92245-1FE2-453A-9F92-1DA76650A686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4884711" y="1636667"/>
            <a:ext cx="703520" cy="570838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5292493C-9AF6-4651-A596-EF05C723FBFD}"/>
              </a:ext>
            </a:extLst>
          </p:cNvPr>
          <p:cNvCxnSpPr>
            <a:cxnSpLocks/>
            <a:stCxn id="54" idx="0"/>
          </p:cNvCxnSpPr>
          <p:nvPr/>
        </p:nvCxnSpPr>
        <p:spPr>
          <a:xfrm flipV="1">
            <a:off x="3302377" y="1566948"/>
            <a:ext cx="1344981" cy="35439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B1214FA4-2AB7-4EB3-8F6E-DA5E741F38A7}"/>
              </a:ext>
            </a:extLst>
          </p:cNvPr>
          <p:cNvCxnSpPr>
            <a:cxnSpLocks/>
            <a:stCxn id="28" idx="4"/>
          </p:cNvCxnSpPr>
          <p:nvPr/>
        </p:nvCxnSpPr>
        <p:spPr>
          <a:xfrm flipH="1" flipV="1">
            <a:off x="3553178" y="3407569"/>
            <a:ext cx="458900" cy="22678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円弧 89">
            <a:extLst>
              <a:ext uri="{FF2B5EF4-FFF2-40B4-BE49-F238E27FC236}">
                <a16:creationId xmlns:a16="http://schemas.microsoft.com/office/drawing/2014/main" id="{DCD0FEE8-2E2D-43F0-96BD-A22941FE134A}"/>
              </a:ext>
            </a:extLst>
          </p:cNvPr>
          <p:cNvSpPr/>
          <p:nvPr/>
        </p:nvSpPr>
        <p:spPr>
          <a:xfrm>
            <a:off x="3690263" y="3236727"/>
            <a:ext cx="643627" cy="643627"/>
          </a:xfrm>
          <a:prstGeom prst="arc">
            <a:avLst>
              <a:gd name="adj1" fmla="val 11734569"/>
              <a:gd name="adj2" fmla="val 17649339"/>
            </a:avLst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5" name="四角形: 対角を切り取る 94">
            <a:extLst>
              <a:ext uri="{FF2B5EF4-FFF2-40B4-BE49-F238E27FC236}">
                <a16:creationId xmlns:a16="http://schemas.microsoft.com/office/drawing/2014/main" id="{94686790-C111-4FDA-8EAC-7D4D156CF9A6}"/>
              </a:ext>
            </a:extLst>
          </p:cNvPr>
          <p:cNvSpPr/>
          <p:nvPr/>
        </p:nvSpPr>
        <p:spPr>
          <a:xfrm>
            <a:off x="1423628" y="3815831"/>
            <a:ext cx="2016131" cy="664446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90</a:t>
            </a:r>
            <a:r>
              <a:rPr lang="ja-JP" altLang="en-US" sz="14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度回転</a:t>
            </a:r>
          </a:p>
        </p:txBody>
      </p: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C89B58CA-7EC5-47F5-AABA-3F355D0C707C}"/>
              </a:ext>
            </a:extLst>
          </p:cNvPr>
          <p:cNvCxnSpPr>
            <a:cxnSpLocks/>
            <a:stCxn id="95" idx="3"/>
          </p:cNvCxnSpPr>
          <p:nvPr/>
        </p:nvCxnSpPr>
        <p:spPr>
          <a:xfrm flipV="1">
            <a:off x="2431694" y="3565800"/>
            <a:ext cx="1337496" cy="250031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1938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フローチャート: 結合子 3">
            <a:extLst>
              <a:ext uri="{FF2B5EF4-FFF2-40B4-BE49-F238E27FC236}">
                <a16:creationId xmlns:a16="http://schemas.microsoft.com/office/drawing/2014/main" id="{DEA183EF-901C-41B5-9C0F-39C61E4A3734}"/>
              </a:ext>
            </a:extLst>
          </p:cNvPr>
          <p:cNvSpPr/>
          <p:nvPr/>
        </p:nvSpPr>
        <p:spPr>
          <a:xfrm>
            <a:off x="1721643" y="3064669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5" name="フローチャート: 結合子 4">
            <a:extLst>
              <a:ext uri="{FF2B5EF4-FFF2-40B4-BE49-F238E27FC236}">
                <a16:creationId xmlns:a16="http://schemas.microsoft.com/office/drawing/2014/main" id="{BBD909F6-1617-4D72-B43F-26B68A21424B}"/>
              </a:ext>
            </a:extLst>
          </p:cNvPr>
          <p:cNvSpPr/>
          <p:nvPr/>
        </p:nvSpPr>
        <p:spPr>
          <a:xfrm>
            <a:off x="1151334" y="2088355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6" name="フローチャート: 結合子 5">
            <a:extLst>
              <a:ext uri="{FF2B5EF4-FFF2-40B4-BE49-F238E27FC236}">
                <a16:creationId xmlns:a16="http://schemas.microsoft.com/office/drawing/2014/main" id="{698EE42A-4E3B-4814-BDBA-52377EF2D2FF}"/>
              </a:ext>
            </a:extLst>
          </p:cNvPr>
          <p:cNvSpPr/>
          <p:nvPr/>
        </p:nvSpPr>
        <p:spPr>
          <a:xfrm>
            <a:off x="1151334" y="1764504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" name="フローチャート: 結合子 6">
            <a:extLst>
              <a:ext uri="{FF2B5EF4-FFF2-40B4-BE49-F238E27FC236}">
                <a16:creationId xmlns:a16="http://schemas.microsoft.com/office/drawing/2014/main" id="{7136CBC8-8228-481F-95ED-630162BC37B6}"/>
              </a:ext>
            </a:extLst>
          </p:cNvPr>
          <p:cNvSpPr/>
          <p:nvPr/>
        </p:nvSpPr>
        <p:spPr>
          <a:xfrm>
            <a:off x="1151334" y="2412206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8" name="フローチャート: 結合子 7">
            <a:extLst>
              <a:ext uri="{FF2B5EF4-FFF2-40B4-BE49-F238E27FC236}">
                <a16:creationId xmlns:a16="http://schemas.microsoft.com/office/drawing/2014/main" id="{3B264810-7C4D-43AD-95D7-2CD4F4BCAEDC}"/>
              </a:ext>
            </a:extLst>
          </p:cNvPr>
          <p:cNvSpPr/>
          <p:nvPr/>
        </p:nvSpPr>
        <p:spPr>
          <a:xfrm>
            <a:off x="1151334" y="2736057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9" name="フローチャート: 結合子 8">
            <a:extLst>
              <a:ext uri="{FF2B5EF4-FFF2-40B4-BE49-F238E27FC236}">
                <a16:creationId xmlns:a16="http://schemas.microsoft.com/office/drawing/2014/main" id="{EE2A5505-EC45-4B43-BFF6-9B24468E29E0}"/>
              </a:ext>
            </a:extLst>
          </p:cNvPr>
          <p:cNvSpPr/>
          <p:nvPr/>
        </p:nvSpPr>
        <p:spPr>
          <a:xfrm>
            <a:off x="788788" y="2750344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0" name="フローチャート: 結合子 9">
            <a:extLst>
              <a:ext uri="{FF2B5EF4-FFF2-40B4-BE49-F238E27FC236}">
                <a16:creationId xmlns:a16="http://schemas.microsoft.com/office/drawing/2014/main" id="{69F63B86-77F2-48E1-B882-536927CB9A2D}"/>
              </a:ext>
            </a:extLst>
          </p:cNvPr>
          <p:cNvSpPr/>
          <p:nvPr/>
        </p:nvSpPr>
        <p:spPr>
          <a:xfrm>
            <a:off x="413146" y="2750344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1" name="フローチャート: 結合子 10">
            <a:extLst>
              <a:ext uri="{FF2B5EF4-FFF2-40B4-BE49-F238E27FC236}">
                <a16:creationId xmlns:a16="http://schemas.microsoft.com/office/drawing/2014/main" id="{E758367C-9EF5-4375-8E86-D01D1E9ADBC9}"/>
              </a:ext>
            </a:extLst>
          </p:cNvPr>
          <p:cNvSpPr/>
          <p:nvPr/>
        </p:nvSpPr>
        <p:spPr>
          <a:xfrm>
            <a:off x="1146571" y="1473990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2" name="フローチャート: 結合子 11">
            <a:extLst>
              <a:ext uri="{FF2B5EF4-FFF2-40B4-BE49-F238E27FC236}">
                <a16:creationId xmlns:a16="http://schemas.microsoft.com/office/drawing/2014/main" id="{2643187A-B8B9-4439-9BEC-B09C2EF65318}"/>
              </a:ext>
            </a:extLst>
          </p:cNvPr>
          <p:cNvSpPr/>
          <p:nvPr/>
        </p:nvSpPr>
        <p:spPr>
          <a:xfrm>
            <a:off x="788788" y="1471610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3" name="フローチャート: 結合子 12">
            <a:extLst>
              <a:ext uri="{FF2B5EF4-FFF2-40B4-BE49-F238E27FC236}">
                <a16:creationId xmlns:a16="http://schemas.microsoft.com/office/drawing/2014/main" id="{7A3BA717-6A74-43EB-BC9E-FE21323412ED}"/>
              </a:ext>
            </a:extLst>
          </p:cNvPr>
          <p:cNvSpPr/>
          <p:nvPr/>
        </p:nvSpPr>
        <p:spPr>
          <a:xfrm>
            <a:off x="413146" y="1471610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4" name="フローチャート: 結合子 13">
            <a:extLst>
              <a:ext uri="{FF2B5EF4-FFF2-40B4-BE49-F238E27FC236}">
                <a16:creationId xmlns:a16="http://schemas.microsoft.com/office/drawing/2014/main" id="{4A07CAD2-77E2-4464-8E78-98D97FACD2BB}"/>
              </a:ext>
            </a:extLst>
          </p:cNvPr>
          <p:cNvSpPr/>
          <p:nvPr/>
        </p:nvSpPr>
        <p:spPr>
          <a:xfrm>
            <a:off x="2592585" y="1993104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5" name="フローチャート: 結合子 14">
            <a:extLst>
              <a:ext uri="{FF2B5EF4-FFF2-40B4-BE49-F238E27FC236}">
                <a16:creationId xmlns:a16="http://schemas.microsoft.com/office/drawing/2014/main" id="{4B7F349F-DC0C-476B-92D4-8449F2E4CAA1}"/>
              </a:ext>
            </a:extLst>
          </p:cNvPr>
          <p:cNvSpPr/>
          <p:nvPr/>
        </p:nvSpPr>
        <p:spPr>
          <a:xfrm>
            <a:off x="2592585" y="1650204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6" name="フローチャート: 結合子 15">
            <a:extLst>
              <a:ext uri="{FF2B5EF4-FFF2-40B4-BE49-F238E27FC236}">
                <a16:creationId xmlns:a16="http://schemas.microsoft.com/office/drawing/2014/main" id="{8D2474BD-78C8-47C2-88E8-8FCBCD8A4A1F}"/>
              </a:ext>
            </a:extLst>
          </p:cNvPr>
          <p:cNvSpPr/>
          <p:nvPr/>
        </p:nvSpPr>
        <p:spPr>
          <a:xfrm>
            <a:off x="2592585" y="1314445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7" name="フローチャート: 結合子 16">
            <a:extLst>
              <a:ext uri="{FF2B5EF4-FFF2-40B4-BE49-F238E27FC236}">
                <a16:creationId xmlns:a16="http://schemas.microsoft.com/office/drawing/2014/main" id="{6593ED9E-4356-472E-B675-5D01C25FD78B}"/>
              </a:ext>
            </a:extLst>
          </p:cNvPr>
          <p:cNvSpPr/>
          <p:nvPr/>
        </p:nvSpPr>
        <p:spPr>
          <a:xfrm>
            <a:off x="2593770" y="978686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8" name="フローチャート: 結合子 17">
            <a:extLst>
              <a:ext uri="{FF2B5EF4-FFF2-40B4-BE49-F238E27FC236}">
                <a16:creationId xmlns:a16="http://schemas.microsoft.com/office/drawing/2014/main" id="{64447830-E1BE-4455-BA60-B02109183239}"/>
              </a:ext>
            </a:extLst>
          </p:cNvPr>
          <p:cNvSpPr/>
          <p:nvPr/>
        </p:nvSpPr>
        <p:spPr>
          <a:xfrm>
            <a:off x="2592585" y="642927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19" name="フローチャート: 結合子 18">
            <a:extLst>
              <a:ext uri="{FF2B5EF4-FFF2-40B4-BE49-F238E27FC236}">
                <a16:creationId xmlns:a16="http://schemas.microsoft.com/office/drawing/2014/main" id="{B6BDDDFA-5DB8-40C5-888E-802A33935BBA}"/>
              </a:ext>
            </a:extLst>
          </p:cNvPr>
          <p:cNvSpPr/>
          <p:nvPr/>
        </p:nvSpPr>
        <p:spPr>
          <a:xfrm>
            <a:off x="2944414" y="645309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20" name="フローチャート: 結合子 19">
            <a:extLst>
              <a:ext uri="{FF2B5EF4-FFF2-40B4-BE49-F238E27FC236}">
                <a16:creationId xmlns:a16="http://schemas.microsoft.com/office/drawing/2014/main" id="{513F185C-A903-491E-B50F-717377FF71FB}"/>
              </a:ext>
            </a:extLst>
          </p:cNvPr>
          <p:cNvSpPr/>
          <p:nvPr/>
        </p:nvSpPr>
        <p:spPr>
          <a:xfrm>
            <a:off x="2944414" y="1993105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21" name="フローチャート: 結合子 20">
            <a:extLst>
              <a:ext uri="{FF2B5EF4-FFF2-40B4-BE49-F238E27FC236}">
                <a16:creationId xmlns:a16="http://schemas.microsoft.com/office/drawing/2014/main" id="{AA77AF8E-2E3A-4A0C-B225-F5620350925C}"/>
              </a:ext>
            </a:extLst>
          </p:cNvPr>
          <p:cNvSpPr/>
          <p:nvPr/>
        </p:nvSpPr>
        <p:spPr>
          <a:xfrm>
            <a:off x="3269453" y="1988342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C773060B-B3DA-4CE5-A29B-1285EADB1CA6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964531" y="2486026"/>
            <a:ext cx="0" cy="578643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フローチャート: 結合子 24">
            <a:extLst>
              <a:ext uri="{FF2B5EF4-FFF2-40B4-BE49-F238E27FC236}">
                <a16:creationId xmlns:a16="http://schemas.microsoft.com/office/drawing/2014/main" id="{80327BC8-8883-4711-A918-A3944F363D3F}"/>
              </a:ext>
            </a:extLst>
          </p:cNvPr>
          <p:cNvSpPr/>
          <p:nvPr/>
        </p:nvSpPr>
        <p:spPr>
          <a:xfrm>
            <a:off x="659605" y="1195389"/>
            <a:ext cx="2609848" cy="2609848"/>
          </a:xfrm>
          <a:prstGeom prst="flowChartConnector">
            <a:avLst/>
          </a:prstGeom>
          <a:noFill/>
          <a:ln w="28575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27" name="フローチャート: 結合子 26">
            <a:extLst>
              <a:ext uri="{FF2B5EF4-FFF2-40B4-BE49-F238E27FC236}">
                <a16:creationId xmlns:a16="http://schemas.microsoft.com/office/drawing/2014/main" id="{1DD26F43-1113-467D-AFEF-11E25F9DC8D3}"/>
              </a:ext>
            </a:extLst>
          </p:cNvPr>
          <p:cNvSpPr/>
          <p:nvPr/>
        </p:nvSpPr>
        <p:spPr>
          <a:xfrm>
            <a:off x="1925238" y="2447923"/>
            <a:ext cx="78583" cy="78583"/>
          </a:xfrm>
          <a:prstGeom prst="flowChartConnector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6BD06441-C478-4DD0-A3F1-19B49FA1A0C2}"/>
              </a:ext>
            </a:extLst>
          </p:cNvPr>
          <p:cNvCxnSpPr>
            <a:stCxn id="27" idx="2"/>
            <a:endCxn id="7" idx="6"/>
          </p:cNvCxnSpPr>
          <p:nvPr/>
        </p:nvCxnSpPr>
        <p:spPr>
          <a:xfrm flipH="1">
            <a:off x="1379934" y="2487215"/>
            <a:ext cx="545304" cy="39291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四角形: 対角を切り取る 29">
            <a:extLst>
              <a:ext uri="{FF2B5EF4-FFF2-40B4-BE49-F238E27FC236}">
                <a16:creationId xmlns:a16="http://schemas.microsoft.com/office/drawing/2014/main" id="{6B56A431-0F68-40CB-B16C-7DCD7061B3D1}"/>
              </a:ext>
            </a:extLst>
          </p:cNvPr>
          <p:cNvSpPr/>
          <p:nvPr/>
        </p:nvSpPr>
        <p:spPr>
          <a:xfrm>
            <a:off x="1395112" y="4118144"/>
            <a:ext cx="1167103" cy="309564"/>
          </a:xfrm>
          <a:prstGeom prst="snip2DiagRect">
            <a:avLst/>
          </a:prstGeom>
          <a:solidFill>
            <a:srgbClr val="0070C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プレイヤー</a:t>
            </a:r>
          </a:p>
        </p:txBody>
      </p:sp>
      <p:sp>
        <p:nvSpPr>
          <p:cNvPr id="31" name="四角形: 対角を切り取る 30">
            <a:extLst>
              <a:ext uri="{FF2B5EF4-FFF2-40B4-BE49-F238E27FC236}">
                <a16:creationId xmlns:a16="http://schemas.microsoft.com/office/drawing/2014/main" id="{0BC3A469-64DA-4406-B435-EAF3C0AF6B88}"/>
              </a:ext>
            </a:extLst>
          </p:cNvPr>
          <p:cNvSpPr/>
          <p:nvPr/>
        </p:nvSpPr>
        <p:spPr>
          <a:xfrm>
            <a:off x="99420" y="455257"/>
            <a:ext cx="2369936" cy="367905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スイングターゲット</a:t>
            </a:r>
          </a:p>
        </p:txBody>
      </p:sp>
      <p:sp>
        <p:nvSpPr>
          <p:cNvPr id="32" name="四角形: 対角を切り取る 31">
            <a:extLst>
              <a:ext uri="{FF2B5EF4-FFF2-40B4-BE49-F238E27FC236}">
                <a16:creationId xmlns:a16="http://schemas.microsoft.com/office/drawing/2014/main" id="{BEDD56D7-18A3-497B-B20A-78363F920C46}"/>
              </a:ext>
            </a:extLst>
          </p:cNvPr>
          <p:cNvSpPr/>
          <p:nvPr/>
        </p:nvSpPr>
        <p:spPr>
          <a:xfrm>
            <a:off x="2592585" y="2571446"/>
            <a:ext cx="1237059" cy="516733"/>
          </a:xfrm>
          <a:prstGeom prst="snip2DiagRect">
            <a:avLst/>
          </a:prstGeom>
          <a:solidFill>
            <a:srgbClr val="FFC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スイングで進む方向</a:t>
            </a:r>
          </a:p>
        </p:txBody>
      </p:sp>
      <p:sp>
        <p:nvSpPr>
          <p:cNvPr id="33" name="四角形: 対角を切り取る 32">
            <a:extLst>
              <a:ext uri="{FF2B5EF4-FFF2-40B4-BE49-F238E27FC236}">
                <a16:creationId xmlns:a16="http://schemas.microsoft.com/office/drawing/2014/main" id="{BC3EF51D-3B3D-4965-AF3A-276BA64B2377}"/>
              </a:ext>
            </a:extLst>
          </p:cNvPr>
          <p:cNvSpPr/>
          <p:nvPr/>
        </p:nvSpPr>
        <p:spPr>
          <a:xfrm>
            <a:off x="1608827" y="1957527"/>
            <a:ext cx="711402" cy="309564"/>
          </a:xfrm>
          <a:prstGeom prst="snip2Diag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基点</a:t>
            </a:r>
          </a:p>
        </p:txBody>
      </p:sp>
      <p:sp>
        <p:nvSpPr>
          <p:cNvPr id="34" name="四角形: 対角を切り取る 33">
            <a:extLst>
              <a:ext uri="{FF2B5EF4-FFF2-40B4-BE49-F238E27FC236}">
                <a16:creationId xmlns:a16="http://schemas.microsoft.com/office/drawing/2014/main" id="{E915F9C9-2944-4D47-9039-1C5DECADC270}"/>
              </a:ext>
            </a:extLst>
          </p:cNvPr>
          <p:cNvSpPr/>
          <p:nvPr/>
        </p:nvSpPr>
        <p:spPr>
          <a:xfrm>
            <a:off x="140046" y="3601977"/>
            <a:ext cx="1516262" cy="309565"/>
          </a:xfrm>
          <a:prstGeom prst="snip2Diag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最短距離を探す</a:t>
            </a:r>
          </a:p>
        </p:txBody>
      </p:sp>
      <p:sp>
        <p:nvSpPr>
          <p:cNvPr id="35" name="四角形: 対角を切り取る 34">
            <a:extLst>
              <a:ext uri="{FF2B5EF4-FFF2-40B4-BE49-F238E27FC236}">
                <a16:creationId xmlns:a16="http://schemas.microsoft.com/office/drawing/2014/main" id="{1B2C2B1D-A050-48B7-AE3F-76CAC256F72C}"/>
              </a:ext>
            </a:extLst>
          </p:cNvPr>
          <p:cNvSpPr/>
          <p:nvPr/>
        </p:nvSpPr>
        <p:spPr>
          <a:xfrm>
            <a:off x="3045015" y="3886802"/>
            <a:ext cx="1644251" cy="367905"/>
          </a:xfrm>
          <a:prstGeom prst="snip2Diag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有効範囲</a:t>
            </a:r>
          </a:p>
        </p:txBody>
      </p: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251C4EE8-CEF4-4884-AFFD-8F01ECA47C1C}"/>
              </a:ext>
            </a:extLst>
          </p:cNvPr>
          <p:cNvCxnSpPr>
            <a:stCxn id="32" idx="2"/>
          </p:cNvCxnSpPr>
          <p:nvPr/>
        </p:nvCxnSpPr>
        <p:spPr>
          <a:xfrm flipH="1">
            <a:off x="1964528" y="2829813"/>
            <a:ext cx="628057" cy="20544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535A7A6B-88F9-43E5-AAD2-0505A033CC7E}"/>
              </a:ext>
            </a:extLst>
          </p:cNvPr>
          <p:cNvCxnSpPr>
            <a:cxnSpLocks/>
            <a:stCxn id="4" idx="4"/>
            <a:endCxn id="30" idx="3"/>
          </p:cNvCxnSpPr>
          <p:nvPr/>
        </p:nvCxnSpPr>
        <p:spPr>
          <a:xfrm>
            <a:off x="1964531" y="3550444"/>
            <a:ext cx="14133" cy="56770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2630866D-936C-41DC-B9A8-F0C46722F661}"/>
              </a:ext>
            </a:extLst>
          </p:cNvPr>
          <p:cNvCxnSpPr>
            <a:cxnSpLocks/>
            <a:endCxn id="34" idx="3"/>
          </p:cNvCxnSpPr>
          <p:nvPr/>
        </p:nvCxnSpPr>
        <p:spPr>
          <a:xfrm flipH="1">
            <a:off x="898177" y="2523557"/>
            <a:ext cx="837597" cy="107842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コネクタ 46">
            <a:extLst>
              <a:ext uri="{FF2B5EF4-FFF2-40B4-BE49-F238E27FC236}">
                <a16:creationId xmlns:a16="http://schemas.microsoft.com/office/drawing/2014/main" id="{2B9DAAD1-F4F8-4A18-B2FD-09517D689FE5}"/>
              </a:ext>
            </a:extLst>
          </p:cNvPr>
          <p:cNvCxnSpPr>
            <a:cxnSpLocks/>
            <a:stCxn id="11" idx="0"/>
            <a:endCxn id="31" idx="1"/>
          </p:cNvCxnSpPr>
          <p:nvPr/>
        </p:nvCxnSpPr>
        <p:spPr>
          <a:xfrm flipV="1">
            <a:off x="1260871" y="823162"/>
            <a:ext cx="23517" cy="650828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3F086044-F2B5-45AC-B15C-74DA75C80BA2}"/>
              </a:ext>
            </a:extLst>
          </p:cNvPr>
          <p:cNvCxnSpPr>
            <a:cxnSpLocks/>
            <a:stCxn id="27" idx="0"/>
            <a:endCxn id="33" idx="1"/>
          </p:cNvCxnSpPr>
          <p:nvPr/>
        </p:nvCxnSpPr>
        <p:spPr>
          <a:xfrm flipH="1" flipV="1">
            <a:off x="1964528" y="2267091"/>
            <a:ext cx="2" cy="18083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ECC91E94-FDF4-4A26-8C39-AD4E9192DC61}"/>
              </a:ext>
            </a:extLst>
          </p:cNvPr>
          <p:cNvCxnSpPr>
            <a:cxnSpLocks/>
            <a:stCxn id="35" idx="3"/>
            <a:endCxn id="25" idx="5"/>
          </p:cNvCxnSpPr>
          <p:nvPr/>
        </p:nvCxnSpPr>
        <p:spPr>
          <a:xfrm flipH="1" flipV="1">
            <a:off x="2887250" y="3423034"/>
            <a:ext cx="979891" cy="463768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フローチャート: 結合子 61">
            <a:extLst>
              <a:ext uri="{FF2B5EF4-FFF2-40B4-BE49-F238E27FC236}">
                <a16:creationId xmlns:a16="http://schemas.microsoft.com/office/drawing/2014/main" id="{236D13D5-6ECD-4DD1-A64D-1A5384111C1B}"/>
              </a:ext>
            </a:extLst>
          </p:cNvPr>
          <p:cNvSpPr/>
          <p:nvPr/>
        </p:nvSpPr>
        <p:spPr>
          <a:xfrm>
            <a:off x="6874052" y="2955131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63" name="フローチャート: 結合子 62">
            <a:extLst>
              <a:ext uri="{FF2B5EF4-FFF2-40B4-BE49-F238E27FC236}">
                <a16:creationId xmlns:a16="http://schemas.microsoft.com/office/drawing/2014/main" id="{3358CADD-CB9B-4353-9128-9F23A5605244}"/>
              </a:ext>
            </a:extLst>
          </p:cNvPr>
          <p:cNvSpPr/>
          <p:nvPr/>
        </p:nvSpPr>
        <p:spPr>
          <a:xfrm>
            <a:off x="6587699" y="3943351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64" name="フローチャート: 結合子 63">
            <a:extLst>
              <a:ext uri="{FF2B5EF4-FFF2-40B4-BE49-F238E27FC236}">
                <a16:creationId xmlns:a16="http://schemas.microsoft.com/office/drawing/2014/main" id="{8D4F2E51-8A94-4BE1-8B68-1BDBE4ABB0FB}"/>
              </a:ext>
            </a:extLst>
          </p:cNvPr>
          <p:cNvSpPr/>
          <p:nvPr/>
        </p:nvSpPr>
        <p:spPr>
          <a:xfrm>
            <a:off x="6587699" y="3619500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65" name="フローチャート: 結合子 64">
            <a:extLst>
              <a:ext uri="{FF2B5EF4-FFF2-40B4-BE49-F238E27FC236}">
                <a16:creationId xmlns:a16="http://schemas.microsoft.com/office/drawing/2014/main" id="{9BFC8143-A44A-414C-A194-25A8A10794E0}"/>
              </a:ext>
            </a:extLst>
          </p:cNvPr>
          <p:cNvSpPr/>
          <p:nvPr/>
        </p:nvSpPr>
        <p:spPr>
          <a:xfrm>
            <a:off x="6587699" y="4267202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66" name="フローチャート: 結合子 65">
            <a:extLst>
              <a:ext uri="{FF2B5EF4-FFF2-40B4-BE49-F238E27FC236}">
                <a16:creationId xmlns:a16="http://schemas.microsoft.com/office/drawing/2014/main" id="{635B3F62-8F8C-47C9-90C7-BD23B860C7E0}"/>
              </a:ext>
            </a:extLst>
          </p:cNvPr>
          <p:cNvSpPr/>
          <p:nvPr/>
        </p:nvSpPr>
        <p:spPr>
          <a:xfrm>
            <a:off x="6587699" y="4591053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67" name="フローチャート: 結合子 66">
            <a:extLst>
              <a:ext uri="{FF2B5EF4-FFF2-40B4-BE49-F238E27FC236}">
                <a16:creationId xmlns:a16="http://schemas.microsoft.com/office/drawing/2014/main" id="{FC7170C9-5C74-4423-A316-FCADECCB8B0C}"/>
              </a:ext>
            </a:extLst>
          </p:cNvPr>
          <p:cNvSpPr/>
          <p:nvPr/>
        </p:nvSpPr>
        <p:spPr>
          <a:xfrm>
            <a:off x="6225153" y="4605340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68" name="フローチャート: 結合子 67">
            <a:extLst>
              <a:ext uri="{FF2B5EF4-FFF2-40B4-BE49-F238E27FC236}">
                <a16:creationId xmlns:a16="http://schemas.microsoft.com/office/drawing/2014/main" id="{C89D6F6C-BAFF-4B6B-ABEA-899527EE1757}"/>
              </a:ext>
            </a:extLst>
          </p:cNvPr>
          <p:cNvSpPr/>
          <p:nvPr/>
        </p:nvSpPr>
        <p:spPr>
          <a:xfrm>
            <a:off x="5849511" y="4605340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69" name="フローチャート: 結合子 68">
            <a:extLst>
              <a:ext uri="{FF2B5EF4-FFF2-40B4-BE49-F238E27FC236}">
                <a16:creationId xmlns:a16="http://schemas.microsoft.com/office/drawing/2014/main" id="{D333C2DD-845A-40E6-BF6A-7BCCBD62F696}"/>
              </a:ext>
            </a:extLst>
          </p:cNvPr>
          <p:cNvSpPr/>
          <p:nvPr/>
        </p:nvSpPr>
        <p:spPr>
          <a:xfrm>
            <a:off x="6582936" y="3328986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0" name="フローチャート: 結合子 69">
            <a:extLst>
              <a:ext uri="{FF2B5EF4-FFF2-40B4-BE49-F238E27FC236}">
                <a16:creationId xmlns:a16="http://schemas.microsoft.com/office/drawing/2014/main" id="{FAE88FDB-BDE2-4EFD-8C4A-B4D3BE17B748}"/>
              </a:ext>
            </a:extLst>
          </p:cNvPr>
          <p:cNvSpPr/>
          <p:nvPr/>
        </p:nvSpPr>
        <p:spPr>
          <a:xfrm>
            <a:off x="6225153" y="3326606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1" name="フローチャート: 結合子 70">
            <a:extLst>
              <a:ext uri="{FF2B5EF4-FFF2-40B4-BE49-F238E27FC236}">
                <a16:creationId xmlns:a16="http://schemas.microsoft.com/office/drawing/2014/main" id="{9A23FFB9-8F6B-4199-A3DD-9386682FAC44}"/>
              </a:ext>
            </a:extLst>
          </p:cNvPr>
          <p:cNvSpPr/>
          <p:nvPr/>
        </p:nvSpPr>
        <p:spPr>
          <a:xfrm>
            <a:off x="5849511" y="3326606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2" name="フローチャート: 結合子 71">
            <a:extLst>
              <a:ext uri="{FF2B5EF4-FFF2-40B4-BE49-F238E27FC236}">
                <a16:creationId xmlns:a16="http://schemas.microsoft.com/office/drawing/2014/main" id="{310020A3-20AE-422B-A814-820F12B6E230}"/>
              </a:ext>
            </a:extLst>
          </p:cNvPr>
          <p:cNvSpPr/>
          <p:nvPr/>
        </p:nvSpPr>
        <p:spPr>
          <a:xfrm>
            <a:off x="7883129" y="1416272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3" name="フローチャート: 結合子 72">
            <a:extLst>
              <a:ext uri="{FF2B5EF4-FFF2-40B4-BE49-F238E27FC236}">
                <a16:creationId xmlns:a16="http://schemas.microsoft.com/office/drawing/2014/main" id="{FF89E5D2-BB9A-45C3-AC47-EF74730C78AA}"/>
              </a:ext>
            </a:extLst>
          </p:cNvPr>
          <p:cNvSpPr/>
          <p:nvPr/>
        </p:nvSpPr>
        <p:spPr>
          <a:xfrm>
            <a:off x="7883129" y="1073372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4" name="フローチャート: 結合子 73">
            <a:extLst>
              <a:ext uri="{FF2B5EF4-FFF2-40B4-BE49-F238E27FC236}">
                <a16:creationId xmlns:a16="http://schemas.microsoft.com/office/drawing/2014/main" id="{4F51725F-A586-4B3A-AE25-4855F7379CF4}"/>
              </a:ext>
            </a:extLst>
          </p:cNvPr>
          <p:cNvSpPr/>
          <p:nvPr/>
        </p:nvSpPr>
        <p:spPr>
          <a:xfrm>
            <a:off x="7883129" y="737613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5" name="フローチャート: 結合子 74">
            <a:extLst>
              <a:ext uri="{FF2B5EF4-FFF2-40B4-BE49-F238E27FC236}">
                <a16:creationId xmlns:a16="http://schemas.microsoft.com/office/drawing/2014/main" id="{F273AD91-910D-4A60-96DE-5CBD557B1B34}"/>
              </a:ext>
            </a:extLst>
          </p:cNvPr>
          <p:cNvSpPr/>
          <p:nvPr/>
        </p:nvSpPr>
        <p:spPr>
          <a:xfrm>
            <a:off x="7884314" y="401854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6" name="フローチャート: 結合子 75">
            <a:extLst>
              <a:ext uri="{FF2B5EF4-FFF2-40B4-BE49-F238E27FC236}">
                <a16:creationId xmlns:a16="http://schemas.microsoft.com/office/drawing/2014/main" id="{B5C6F85B-9A69-4F9A-B580-6D809FDA877E}"/>
              </a:ext>
            </a:extLst>
          </p:cNvPr>
          <p:cNvSpPr/>
          <p:nvPr/>
        </p:nvSpPr>
        <p:spPr>
          <a:xfrm>
            <a:off x="7883129" y="66095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7" name="フローチャート: 結合子 76">
            <a:extLst>
              <a:ext uri="{FF2B5EF4-FFF2-40B4-BE49-F238E27FC236}">
                <a16:creationId xmlns:a16="http://schemas.microsoft.com/office/drawing/2014/main" id="{97B7B0F2-D4D8-4280-9481-9D5713DFB988}"/>
              </a:ext>
            </a:extLst>
          </p:cNvPr>
          <p:cNvSpPr/>
          <p:nvPr/>
        </p:nvSpPr>
        <p:spPr>
          <a:xfrm>
            <a:off x="8234958" y="68477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8" name="フローチャート: 結合子 77">
            <a:extLst>
              <a:ext uri="{FF2B5EF4-FFF2-40B4-BE49-F238E27FC236}">
                <a16:creationId xmlns:a16="http://schemas.microsoft.com/office/drawing/2014/main" id="{0FB63814-0EE5-4BAF-925F-4599E65A7AF7}"/>
              </a:ext>
            </a:extLst>
          </p:cNvPr>
          <p:cNvSpPr/>
          <p:nvPr/>
        </p:nvSpPr>
        <p:spPr>
          <a:xfrm>
            <a:off x="8234958" y="1416273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79" name="フローチャート: 結合子 78">
            <a:extLst>
              <a:ext uri="{FF2B5EF4-FFF2-40B4-BE49-F238E27FC236}">
                <a16:creationId xmlns:a16="http://schemas.microsoft.com/office/drawing/2014/main" id="{A70700F4-D4A0-4FEC-9E03-413FDB022D85}"/>
              </a:ext>
            </a:extLst>
          </p:cNvPr>
          <p:cNvSpPr/>
          <p:nvPr/>
        </p:nvSpPr>
        <p:spPr>
          <a:xfrm>
            <a:off x="8559997" y="1411510"/>
            <a:ext cx="228600" cy="22860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6A4FBB1F-4A0D-4AF1-B51E-2444D7E892BD}"/>
              </a:ext>
            </a:extLst>
          </p:cNvPr>
          <p:cNvCxnSpPr>
            <a:cxnSpLocks/>
            <a:stCxn id="62" idx="0"/>
          </p:cNvCxnSpPr>
          <p:nvPr/>
        </p:nvCxnSpPr>
        <p:spPr>
          <a:xfrm flipV="1">
            <a:off x="7116940" y="2376488"/>
            <a:ext cx="0" cy="578643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フローチャート: 結合子 80">
            <a:extLst>
              <a:ext uri="{FF2B5EF4-FFF2-40B4-BE49-F238E27FC236}">
                <a16:creationId xmlns:a16="http://schemas.microsoft.com/office/drawing/2014/main" id="{84E35FEA-6DF2-4165-BBB6-FFAC99D175BD}"/>
              </a:ext>
            </a:extLst>
          </p:cNvPr>
          <p:cNvSpPr/>
          <p:nvPr/>
        </p:nvSpPr>
        <p:spPr>
          <a:xfrm>
            <a:off x="5812014" y="1085851"/>
            <a:ext cx="2609848" cy="2609848"/>
          </a:xfrm>
          <a:prstGeom prst="flowChartConnector">
            <a:avLst/>
          </a:prstGeom>
          <a:noFill/>
          <a:ln w="28575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82" name="フローチャート: 結合子 81">
            <a:extLst>
              <a:ext uri="{FF2B5EF4-FFF2-40B4-BE49-F238E27FC236}">
                <a16:creationId xmlns:a16="http://schemas.microsoft.com/office/drawing/2014/main" id="{6BE1DD8B-B686-4E34-91A7-5AF20F9D0102}"/>
              </a:ext>
            </a:extLst>
          </p:cNvPr>
          <p:cNvSpPr/>
          <p:nvPr/>
        </p:nvSpPr>
        <p:spPr>
          <a:xfrm>
            <a:off x="7077647" y="2338385"/>
            <a:ext cx="78583" cy="78583"/>
          </a:xfrm>
          <a:prstGeom prst="flowChartConnector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cxnSp>
        <p:nvCxnSpPr>
          <p:cNvPr id="83" name="直線矢印コネクタ 82">
            <a:extLst>
              <a:ext uri="{FF2B5EF4-FFF2-40B4-BE49-F238E27FC236}">
                <a16:creationId xmlns:a16="http://schemas.microsoft.com/office/drawing/2014/main" id="{2C563995-AED5-4098-BF7C-024DFA7D7115}"/>
              </a:ext>
            </a:extLst>
          </p:cNvPr>
          <p:cNvCxnSpPr>
            <a:cxnSpLocks/>
            <a:stCxn id="82" idx="7"/>
            <a:endCxn id="72" idx="3"/>
          </p:cNvCxnSpPr>
          <p:nvPr/>
        </p:nvCxnSpPr>
        <p:spPr>
          <a:xfrm flipV="1">
            <a:off x="7144722" y="1611394"/>
            <a:ext cx="771885" cy="738499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円弧 112">
            <a:extLst>
              <a:ext uri="{FF2B5EF4-FFF2-40B4-BE49-F238E27FC236}">
                <a16:creationId xmlns:a16="http://schemas.microsoft.com/office/drawing/2014/main" id="{02C3C42C-B29B-4B7C-8E6A-53E994165BF1}"/>
              </a:ext>
            </a:extLst>
          </p:cNvPr>
          <p:cNvSpPr/>
          <p:nvPr/>
        </p:nvSpPr>
        <p:spPr>
          <a:xfrm>
            <a:off x="6789071" y="2823407"/>
            <a:ext cx="586544" cy="586544"/>
          </a:xfrm>
          <a:prstGeom prst="arc">
            <a:avLst>
              <a:gd name="adj1" fmla="val 8709844"/>
              <a:gd name="adj2" fmla="val 16440688"/>
            </a:avLst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4" name="四角形: 対角を切り取る 113">
            <a:extLst>
              <a:ext uri="{FF2B5EF4-FFF2-40B4-BE49-F238E27FC236}">
                <a16:creationId xmlns:a16="http://schemas.microsoft.com/office/drawing/2014/main" id="{CB1B6B3B-B11D-43DE-A4B3-BEC4716B2E74}"/>
              </a:ext>
            </a:extLst>
          </p:cNvPr>
          <p:cNvSpPr/>
          <p:nvPr/>
        </p:nvSpPr>
        <p:spPr>
          <a:xfrm>
            <a:off x="4689266" y="2075256"/>
            <a:ext cx="1941315" cy="745333"/>
          </a:xfrm>
          <a:prstGeom prst="snip2Diag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内積が負</a:t>
            </a:r>
            <a:endParaRPr kumimoji="1" lang="en-US" altLang="ja-JP" sz="1400" dirty="0"/>
          </a:p>
          <a:p>
            <a:pPr algn="ctr"/>
            <a:r>
              <a:rPr kumimoji="1" lang="ja-JP" altLang="en-US" sz="1400" dirty="0"/>
              <a:t>プレイヤーより後ろ除外</a:t>
            </a:r>
            <a:endParaRPr kumimoji="1" lang="en-US" altLang="ja-JP" sz="1400" dirty="0"/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276BA74C-3F87-42B2-ACB7-3344A8EEE654}"/>
              </a:ext>
            </a:extLst>
          </p:cNvPr>
          <p:cNvCxnSpPr>
            <a:cxnSpLocks/>
            <a:endCxn id="114" idx="1"/>
          </p:cNvCxnSpPr>
          <p:nvPr/>
        </p:nvCxnSpPr>
        <p:spPr>
          <a:xfrm flipH="1" flipV="1">
            <a:off x="5659924" y="2820589"/>
            <a:ext cx="1174839" cy="18633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>
            <a:extLst>
              <a:ext uri="{FF2B5EF4-FFF2-40B4-BE49-F238E27FC236}">
                <a16:creationId xmlns:a16="http://schemas.microsoft.com/office/drawing/2014/main" id="{9273F32D-595F-4BD3-AA3B-1CBC6CAC6D73}"/>
              </a:ext>
            </a:extLst>
          </p:cNvPr>
          <p:cNvCxnSpPr>
            <a:cxnSpLocks/>
            <a:endCxn id="69" idx="7"/>
          </p:cNvCxnSpPr>
          <p:nvPr/>
        </p:nvCxnSpPr>
        <p:spPr>
          <a:xfrm flipH="1">
            <a:off x="6778058" y="3233735"/>
            <a:ext cx="235217" cy="128729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777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アパートのビル&#10;&#10;低い精度で自動的に生成された説明">
            <a:extLst>
              <a:ext uri="{FF2B5EF4-FFF2-40B4-BE49-F238E27FC236}">
                <a16:creationId xmlns:a16="http://schemas.microsoft.com/office/drawing/2014/main" id="{D5370AF5-F449-4190-9F8C-76783CA0A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600" y="2776950"/>
            <a:ext cx="4053600" cy="2280150"/>
          </a:xfrm>
          <a:prstGeom prst="rect">
            <a:avLst/>
          </a:prstGeom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15199EB6-9910-479C-BD11-798DF9B24201}"/>
              </a:ext>
            </a:extLst>
          </p:cNvPr>
          <p:cNvSpPr/>
          <p:nvPr/>
        </p:nvSpPr>
        <p:spPr>
          <a:xfrm>
            <a:off x="1018161" y="265471"/>
            <a:ext cx="2580290" cy="4791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/>
              <a:t>ビル</a:t>
            </a:r>
            <a:endParaRPr kumimoji="1" lang="en-US" altLang="ja-JP" sz="3600" dirty="0"/>
          </a:p>
          <a:p>
            <a:pPr algn="ctr"/>
            <a:endParaRPr kumimoji="1" lang="en-US" altLang="ja-JP" sz="3600" dirty="0"/>
          </a:p>
          <a:p>
            <a:pPr algn="ctr"/>
            <a:endParaRPr kumimoji="1" lang="en-US" altLang="ja-JP" sz="3600" dirty="0"/>
          </a:p>
          <a:p>
            <a:pPr algn="ctr"/>
            <a:endParaRPr kumimoji="1" lang="ja-JP" altLang="en-US" sz="3600" dirty="0"/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4ECE1AB0-FF70-473E-9447-800A8B37F5DC}"/>
              </a:ext>
            </a:extLst>
          </p:cNvPr>
          <p:cNvSpPr/>
          <p:nvPr/>
        </p:nvSpPr>
        <p:spPr>
          <a:xfrm rot="3100102">
            <a:off x="2850688" y="1465392"/>
            <a:ext cx="3225363" cy="16231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四角形: 対角を切り取る 16">
            <a:extLst>
              <a:ext uri="{FF2B5EF4-FFF2-40B4-BE49-F238E27FC236}">
                <a16:creationId xmlns:a16="http://schemas.microsoft.com/office/drawing/2014/main" id="{E97D4341-DE8C-44FC-B3A4-41907C9E824A}"/>
              </a:ext>
            </a:extLst>
          </p:cNvPr>
          <p:cNvSpPr/>
          <p:nvPr/>
        </p:nvSpPr>
        <p:spPr>
          <a:xfrm>
            <a:off x="5979792" y="405580"/>
            <a:ext cx="2987227" cy="862781"/>
          </a:xfrm>
          <a:prstGeom prst="snip2Diag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カメラ外で</a:t>
            </a:r>
            <a:r>
              <a:rPr kumimoji="1" lang="en-US" altLang="ja-JP" sz="1400" dirty="0"/>
              <a:t>2</a:t>
            </a:r>
            <a:r>
              <a:rPr kumimoji="1" lang="ja-JP" altLang="en-US" sz="1400" dirty="0"/>
              <a:t>つ目の鎖のモデルがビルまで伸びている</a:t>
            </a: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35B40B14-1751-4BD1-BDAE-7667A1CE164C}"/>
              </a:ext>
            </a:extLst>
          </p:cNvPr>
          <p:cNvCxnSpPr>
            <a:cxnSpLocks/>
            <a:stCxn id="17" idx="2"/>
            <a:endCxn id="8" idx="0"/>
          </p:cNvCxnSpPr>
          <p:nvPr/>
        </p:nvCxnSpPr>
        <p:spPr>
          <a:xfrm flipH="1">
            <a:off x="4527031" y="836971"/>
            <a:ext cx="1452761" cy="65924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946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フローチャート: 結合子 3">
            <a:extLst>
              <a:ext uri="{FF2B5EF4-FFF2-40B4-BE49-F238E27FC236}">
                <a16:creationId xmlns:a16="http://schemas.microsoft.com/office/drawing/2014/main" id="{6D6B83DC-B5B8-486F-B2C4-8F62B624FD00}"/>
              </a:ext>
            </a:extLst>
          </p:cNvPr>
          <p:cNvSpPr/>
          <p:nvPr/>
        </p:nvSpPr>
        <p:spPr>
          <a:xfrm>
            <a:off x="4329112" y="3169926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5" name="フローチャート: 結合子 4">
            <a:extLst>
              <a:ext uri="{FF2B5EF4-FFF2-40B4-BE49-F238E27FC236}">
                <a16:creationId xmlns:a16="http://schemas.microsoft.com/office/drawing/2014/main" id="{93ED136D-694B-440C-9CF7-3C0689C060B1}"/>
              </a:ext>
            </a:extLst>
          </p:cNvPr>
          <p:cNvSpPr/>
          <p:nvPr/>
        </p:nvSpPr>
        <p:spPr>
          <a:xfrm>
            <a:off x="5257801" y="1460821"/>
            <a:ext cx="340662" cy="34066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8" name="四角形: 対角を切り取る 7">
            <a:extLst>
              <a:ext uri="{FF2B5EF4-FFF2-40B4-BE49-F238E27FC236}">
                <a16:creationId xmlns:a16="http://schemas.microsoft.com/office/drawing/2014/main" id="{F4A1C7F8-3886-4499-9E34-D129900864BF}"/>
              </a:ext>
            </a:extLst>
          </p:cNvPr>
          <p:cNvSpPr/>
          <p:nvPr/>
        </p:nvSpPr>
        <p:spPr>
          <a:xfrm>
            <a:off x="3988447" y="4227244"/>
            <a:ext cx="1167103" cy="309564"/>
          </a:xfrm>
          <a:prstGeom prst="snip2DiagRect">
            <a:avLst/>
          </a:prstGeom>
          <a:solidFill>
            <a:srgbClr val="0070C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プレイヤー</a:t>
            </a: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A7B72B59-F2F6-4C49-90D7-4AA45374C2FB}"/>
              </a:ext>
            </a:extLst>
          </p:cNvPr>
          <p:cNvCxnSpPr>
            <a:cxnSpLocks/>
            <a:stCxn id="4" idx="4"/>
            <a:endCxn id="8" idx="3"/>
          </p:cNvCxnSpPr>
          <p:nvPr/>
        </p:nvCxnSpPr>
        <p:spPr>
          <a:xfrm flipH="1">
            <a:off x="4571999" y="3655701"/>
            <a:ext cx="1" cy="571543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D456B8EE-7C6E-442C-8ACF-C5FBE5D331B2}"/>
              </a:ext>
            </a:extLst>
          </p:cNvPr>
          <p:cNvCxnSpPr>
            <a:cxnSpLocks/>
            <a:stCxn id="4" idx="0"/>
            <a:endCxn id="5" idx="3"/>
          </p:cNvCxnSpPr>
          <p:nvPr/>
        </p:nvCxnSpPr>
        <p:spPr>
          <a:xfrm flipV="1">
            <a:off x="4572000" y="1751594"/>
            <a:ext cx="735690" cy="1418332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四角形: 対角を切り取る 17">
            <a:extLst>
              <a:ext uri="{FF2B5EF4-FFF2-40B4-BE49-F238E27FC236}">
                <a16:creationId xmlns:a16="http://schemas.microsoft.com/office/drawing/2014/main" id="{72B1AF66-0D03-4C74-BBEA-CF5B1B8A472D}"/>
              </a:ext>
            </a:extLst>
          </p:cNvPr>
          <p:cNvSpPr/>
          <p:nvPr/>
        </p:nvSpPr>
        <p:spPr>
          <a:xfrm>
            <a:off x="5992490" y="3192642"/>
            <a:ext cx="2643187" cy="536113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XZ</a:t>
            </a:r>
            <a:r>
              <a:rPr kumimoji="1" lang="ja-JP" altLang="en-US" sz="1400" dirty="0"/>
              <a:t>平面での</a:t>
            </a:r>
            <a:r>
              <a:rPr kumimoji="1" lang="en-US" altLang="ja-JP" sz="1400" dirty="0"/>
              <a:t>P</a:t>
            </a:r>
            <a:r>
              <a:rPr kumimoji="1" lang="ja-JP" altLang="en-US" sz="1400" dirty="0"/>
              <a:t>から</a:t>
            </a:r>
            <a:r>
              <a:rPr kumimoji="1" lang="en-US" altLang="ja-JP" sz="1400" dirty="0"/>
              <a:t>T</a:t>
            </a:r>
            <a:r>
              <a:rPr kumimoji="1" lang="ja-JP" altLang="en-US" sz="1400" dirty="0"/>
              <a:t>のベクトル</a:t>
            </a: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CD0DD28C-6F37-4678-AC84-1D4940B34208}"/>
              </a:ext>
            </a:extLst>
          </p:cNvPr>
          <p:cNvCxnSpPr>
            <a:cxnSpLocks/>
            <a:endCxn id="18" idx="2"/>
          </p:cNvCxnSpPr>
          <p:nvPr/>
        </p:nvCxnSpPr>
        <p:spPr>
          <a:xfrm>
            <a:off x="4872037" y="2578480"/>
            <a:ext cx="1120453" cy="882219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7ED1F7A8-7CCF-4748-B302-DE246FAC3FBC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4572000" y="2831319"/>
            <a:ext cx="0" cy="33860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四角形: 対角を切り取る 26">
            <a:extLst>
              <a:ext uri="{FF2B5EF4-FFF2-40B4-BE49-F238E27FC236}">
                <a16:creationId xmlns:a16="http://schemas.microsoft.com/office/drawing/2014/main" id="{44DA7C58-99C0-4B09-8F36-52D2B5CCC41F}"/>
              </a:ext>
            </a:extLst>
          </p:cNvPr>
          <p:cNvSpPr/>
          <p:nvPr/>
        </p:nvSpPr>
        <p:spPr>
          <a:xfrm>
            <a:off x="971551" y="3039802"/>
            <a:ext cx="2643187" cy="536113"/>
          </a:xfrm>
          <a:prstGeom prst="snip2Diag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XZ</a:t>
            </a:r>
            <a:r>
              <a:rPr kumimoji="1" lang="ja-JP" altLang="en-US" sz="1400" dirty="0"/>
              <a:t>平面での前方向ベクトル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83871737-22C0-44A7-88C5-4C5491935F9A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3614738" y="3039802"/>
            <a:ext cx="957261" cy="268057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四角形: 対角を切り取る 30">
            <a:extLst>
              <a:ext uri="{FF2B5EF4-FFF2-40B4-BE49-F238E27FC236}">
                <a16:creationId xmlns:a16="http://schemas.microsoft.com/office/drawing/2014/main" id="{BEF7C2C9-D5F2-4023-9E35-A204EE4714B4}"/>
              </a:ext>
            </a:extLst>
          </p:cNvPr>
          <p:cNvSpPr/>
          <p:nvPr/>
        </p:nvSpPr>
        <p:spPr>
          <a:xfrm>
            <a:off x="6546184" y="1605198"/>
            <a:ext cx="2369936" cy="367905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スイングターゲット</a:t>
            </a: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D7D1897C-A83B-451E-97AC-40EE4DD220D8}"/>
              </a:ext>
            </a:extLst>
          </p:cNvPr>
          <p:cNvCxnSpPr>
            <a:cxnSpLocks/>
            <a:endCxn id="31" idx="2"/>
          </p:cNvCxnSpPr>
          <p:nvPr/>
        </p:nvCxnSpPr>
        <p:spPr>
          <a:xfrm>
            <a:off x="5598463" y="1631152"/>
            <a:ext cx="947721" cy="157999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612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フローチャート: 結合子 3">
            <a:extLst>
              <a:ext uri="{FF2B5EF4-FFF2-40B4-BE49-F238E27FC236}">
                <a16:creationId xmlns:a16="http://schemas.microsoft.com/office/drawing/2014/main" id="{6D6B83DC-B5B8-486F-B2C4-8F62B624FD00}"/>
              </a:ext>
            </a:extLst>
          </p:cNvPr>
          <p:cNvSpPr/>
          <p:nvPr/>
        </p:nvSpPr>
        <p:spPr>
          <a:xfrm>
            <a:off x="4329112" y="3169926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5" name="フローチャート: 結合子 4">
            <a:extLst>
              <a:ext uri="{FF2B5EF4-FFF2-40B4-BE49-F238E27FC236}">
                <a16:creationId xmlns:a16="http://schemas.microsoft.com/office/drawing/2014/main" id="{93ED136D-694B-440C-9CF7-3C0689C060B1}"/>
              </a:ext>
            </a:extLst>
          </p:cNvPr>
          <p:cNvSpPr/>
          <p:nvPr/>
        </p:nvSpPr>
        <p:spPr>
          <a:xfrm>
            <a:off x="5257801" y="1460821"/>
            <a:ext cx="340662" cy="34066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8" name="四角形: 対角を切り取る 7">
            <a:extLst>
              <a:ext uri="{FF2B5EF4-FFF2-40B4-BE49-F238E27FC236}">
                <a16:creationId xmlns:a16="http://schemas.microsoft.com/office/drawing/2014/main" id="{F4A1C7F8-3886-4499-9E34-D129900864BF}"/>
              </a:ext>
            </a:extLst>
          </p:cNvPr>
          <p:cNvSpPr/>
          <p:nvPr/>
        </p:nvSpPr>
        <p:spPr>
          <a:xfrm>
            <a:off x="3988447" y="4227244"/>
            <a:ext cx="1167103" cy="309564"/>
          </a:xfrm>
          <a:prstGeom prst="snip2DiagRect">
            <a:avLst/>
          </a:prstGeom>
          <a:solidFill>
            <a:srgbClr val="0070C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プレイヤー</a:t>
            </a: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A7B72B59-F2F6-4C49-90D7-4AA45374C2FB}"/>
              </a:ext>
            </a:extLst>
          </p:cNvPr>
          <p:cNvCxnSpPr>
            <a:cxnSpLocks/>
            <a:stCxn id="4" idx="4"/>
            <a:endCxn id="8" idx="3"/>
          </p:cNvCxnSpPr>
          <p:nvPr/>
        </p:nvCxnSpPr>
        <p:spPr>
          <a:xfrm flipH="1">
            <a:off x="4571999" y="3655701"/>
            <a:ext cx="1" cy="571543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D456B8EE-7C6E-442C-8ACF-C5FBE5D331B2}"/>
              </a:ext>
            </a:extLst>
          </p:cNvPr>
          <p:cNvCxnSpPr>
            <a:cxnSpLocks/>
            <a:stCxn id="4" idx="0"/>
            <a:endCxn id="5" idx="3"/>
          </p:cNvCxnSpPr>
          <p:nvPr/>
        </p:nvCxnSpPr>
        <p:spPr>
          <a:xfrm flipV="1">
            <a:off x="4572000" y="1751594"/>
            <a:ext cx="735690" cy="1418332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8AE864BA-1D4A-4091-AC4C-E9554D9CBB92}"/>
              </a:ext>
            </a:extLst>
          </p:cNvPr>
          <p:cNvCxnSpPr>
            <a:stCxn id="4" idx="0"/>
          </p:cNvCxnSpPr>
          <p:nvPr/>
        </p:nvCxnSpPr>
        <p:spPr>
          <a:xfrm flipH="1" flipV="1">
            <a:off x="4571999" y="1751594"/>
            <a:ext cx="1" cy="1418332"/>
          </a:xfrm>
          <a:prstGeom prst="straightConnector1">
            <a:avLst/>
          </a:prstGeom>
          <a:ln w="38100">
            <a:solidFill>
              <a:srgbClr val="7030A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7ED1F7A8-7CCF-4748-B302-DE246FAC3FBC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4572000" y="2831319"/>
            <a:ext cx="0" cy="33860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四角形: 対角を切り取る 26">
            <a:extLst>
              <a:ext uri="{FF2B5EF4-FFF2-40B4-BE49-F238E27FC236}">
                <a16:creationId xmlns:a16="http://schemas.microsoft.com/office/drawing/2014/main" id="{44DA7C58-99C0-4B09-8F36-52D2B5CCC41F}"/>
              </a:ext>
            </a:extLst>
          </p:cNvPr>
          <p:cNvSpPr/>
          <p:nvPr/>
        </p:nvSpPr>
        <p:spPr>
          <a:xfrm>
            <a:off x="1150145" y="2245318"/>
            <a:ext cx="2643187" cy="536113"/>
          </a:xfrm>
          <a:prstGeom prst="snip2Diag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内積で射影し、長さを求める</a:t>
            </a: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B598C27A-F270-4F9B-9DD9-58A51CCC36E9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4571999" y="1751594"/>
            <a:ext cx="73569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左中かっこ 12">
            <a:extLst>
              <a:ext uri="{FF2B5EF4-FFF2-40B4-BE49-F238E27FC236}">
                <a16:creationId xmlns:a16="http://schemas.microsoft.com/office/drawing/2014/main" id="{48390565-AB34-4CAB-8281-1F934AA27232}"/>
              </a:ext>
            </a:extLst>
          </p:cNvPr>
          <p:cNvSpPr/>
          <p:nvPr/>
        </p:nvSpPr>
        <p:spPr>
          <a:xfrm>
            <a:off x="3914773" y="1801483"/>
            <a:ext cx="657221" cy="1368443"/>
          </a:xfrm>
          <a:prstGeom prst="leftBrace">
            <a:avLst>
              <a:gd name="adj1" fmla="val 57011"/>
              <a:gd name="adj2" fmla="val 50000"/>
            </a:avLst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四角形: 対角を切り取る 20">
            <a:extLst>
              <a:ext uri="{FF2B5EF4-FFF2-40B4-BE49-F238E27FC236}">
                <a16:creationId xmlns:a16="http://schemas.microsoft.com/office/drawing/2014/main" id="{C3BC1AB8-B367-4CBD-BAE5-D216AEFA2DB0}"/>
              </a:ext>
            </a:extLst>
          </p:cNvPr>
          <p:cNvSpPr/>
          <p:nvPr/>
        </p:nvSpPr>
        <p:spPr>
          <a:xfrm>
            <a:off x="6546184" y="1605198"/>
            <a:ext cx="2369936" cy="367905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スイングターゲット</a:t>
            </a: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4BC0B297-42C9-4504-8495-123EE5AC1ED2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5598463" y="1631152"/>
            <a:ext cx="947721" cy="157999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682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フローチャート: 結合子 3">
            <a:extLst>
              <a:ext uri="{FF2B5EF4-FFF2-40B4-BE49-F238E27FC236}">
                <a16:creationId xmlns:a16="http://schemas.microsoft.com/office/drawing/2014/main" id="{6D6B83DC-B5B8-486F-B2C4-8F62B624FD00}"/>
              </a:ext>
            </a:extLst>
          </p:cNvPr>
          <p:cNvSpPr/>
          <p:nvPr/>
        </p:nvSpPr>
        <p:spPr>
          <a:xfrm>
            <a:off x="4329112" y="3169926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5" name="フローチャート: 結合子 4">
            <a:extLst>
              <a:ext uri="{FF2B5EF4-FFF2-40B4-BE49-F238E27FC236}">
                <a16:creationId xmlns:a16="http://schemas.microsoft.com/office/drawing/2014/main" id="{93ED136D-694B-440C-9CF7-3C0689C060B1}"/>
              </a:ext>
            </a:extLst>
          </p:cNvPr>
          <p:cNvSpPr/>
          <p:nvPr/>
        </p:nvSpPr>
        <p:spPr>
          <a:xfrm>
            <a:off x="5257801" y="1460821"/>
            <a:ext cx="340662" cy="34066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6" name="四角形: 対角を切り取る 5">
            <a:extLst>
              <a:ext uri="{FF2B5EF4-FFF2-40B4-BE49-F238E27FC236}">
                <a16:creationId xmlns:a16="http://schemas.microsoft.com/office/drawing/2014/main" id="{7F3A7A16-4B25-4DAA-8E7A-064DC0BBA815}"/>
              </a:ext>
            </a:extLst>
          </p:cNvPr>
          <p:cNvSpPr/>
          <p:nvPr/>
        </p:nvSpPr>
        <p:spPr>
          <a:xfrm>
            <a:off x="6546184" y="1605198"/>
            <a:ext cx="2369936" cy="367905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スイングターゲット</a:t>
            </a: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3CBAC2B-EA5B-4DC1-B4B9-F246D11DBDEB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5598463" y="1631152"/>
            <a:ext cx="947721" cy="157999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四角形: 対角を切り取る 7">
            <a:extLst>
              <a:ext uri="{FF2B5EF4-FFF2-40B4-BE49-F238E27FC236}">
                <a16:creationId xmlns:a16="http://schemas.microsoft.com/office/drawing/2014/main" id="{F4A1C7F8-3886-4499-9E34-D129900864BF}"/>
              </a:ext>
            </a:extLst>
          </p:cNvPr>
          <p:cNvSpPr/>
          <p:nvPr/>
        </p:nvSpPr>
        <p:spPr>
          <a:xfrm>
            <a:off x="3988447" y="4227244"/>
            <a:ext cx="1167103" cy="309564"/>
          </a:xfrm>
          <a:prstGeom prst="snip2DiagRect">
            <a:avLst/>
          </a:prstGeom>
          <a:solidFill>
            <a:srgbClr val="0070C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プレイヤー</a:t>
            </a: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A7B72B59-F2F6-4C49-90D7-4AA45374C2FB}"/>
              </a:ext>
            </a:extLst>
          </p:cNvPr>
          <p:cNvCxnSpPr>
            <a:cxnSpLocks/>
            <a:stCxn id="4" idx="4"/>
            <a:endCxn id="8" idx="3"/>
          </p:cNvCxnSpPr>
          <p:nvPr/>
        </p:nvCxnSpPr>
        <p:spPr>
          <a:xfrm flipH="1">
            <a:off x="4571999" y="3655701"/>
            <a:ext cx="1" cy="571543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D456B8EE-7C6E-442C-8ACF-C5FBE5D331B2}"/>
              </a:ext>
            </a:extLst>
          </p:cNvPr>
          <p:cNvCxnSpPr>
            <a:cxnSpLocks/>
            <a:stCxn id="4" idx="0"/>
            <a:endCxn id="5" idx="3"/>
          </p:cNvCxnSpPr>
          <p:nvPr/>
        </p:nvCxnSpPr>
        <p:spPr>
          <a:xfrm flipV="1">
            <a:off x="4572000" y="1751594"/>
            <a:ext cx="735690" cy="1418332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8AE864BA-1D4A-4091-AC4C-E9554D9CBB92}"/>
              </a:ext>
            </a:extLst>
          </p:cNvPr>
          <p:cNvCxnSpPr>
            <a:stCxn id="4" idx="0"/>
          </p:cNvCxnSpPr>
          <p:nvPr/>
        </p:nvCxnSpPr>
        <p:spPr>
          <a:xfrm flipH="1" flipV="1">
            <a:off x="4571999" y="1751594"/>
            <a:ext cx="1" cy="1418332"/>
          </a:xfrm>
          <a:prstGeom prst="straightConnector1">
            <a:avLst/>
          </a:prstGeom>
          <a:ln w="38100">
            <a:solidFill>
              <a:srgbClr val="7030A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四角形: 対角を切り取る 26">
            <a:extLst>
              <a:ext uri="{FF2B5EF4-FFF2-40B4-BE49-F238E27FC236}">
                <a16:creationId xmlns:a16="http://schemas.microsoft.com/office/drawing/2014/main" id="{44DA7C58-99C0-4B09-8F36-52D2B5CCC41F}"/>
              </a:ext>
            </a:extLst>
          </p:cNvPr>
          <p:cNvSpPr/>
          <p:nvPr/>
        </p:nvSpPr>
        <p:spPr>
          <a:xfrm>
            <a:off x="1191449" y="2460760"/>
            <a:ext cx="2841085" cy="695688"/>
          </a:xfrm>
          <a:prstGeom prst="snip2Diag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solidFill>
                  <a:schemeClr val="accent6"/>
                </a:solidFill>
              </a:rPr>
              <a:t>前方向ベクトル</a:t>
            </a:r>
            <a:r>
              <a:rPr kumimoji="1" lang="ja-JP" altLang="en-US" sz="1400" dirty="0"/>
              <a:t>に長さを掛けて射影したベクトルを求める</a:t>
            </a: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B598C27A-F270-4F9B-9DD9-58A51CCC36E9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4571999" y="1751594"/>
            <a:ext cx="73569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フローチャート: 結合子 10">
            <a:extLst>
              <a:ext uri="{FF2B5EF4-FFF2-40B4-BE49-F238E27FC236}">
                <a16:creationId xmlns:a16="http://schemas.microsoft.com/office/drawing/2014/main" id="{91A74A3D-92A6-4D9D-91E3-55B566D3465A}"/>
              </a:ext>
            </a:extLst>
          </p:cNvPr>
          <p:cNvSpPr/>
          <p:nvPr/>
        </p:nvSpPr>
        <p:spPr>
          <a:xfrm>
            <a:off x="4489292" y="1678999"/>
            <a:ext cx="157162" cy="157162"/>
          </a:xfrm>
          <a:prstGeom prst="flowChartConnector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D81D1D29-FC5B-411E-8B58-7294216F28EF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032534" y="2286239"/>
            <a:ext cx="539464" cy="522365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四角形: 対角を切り取る 17">
            <a:extLst>
              <a:ext uri="{FF2B5EF4-FFF2-40B4-BE49-F238E27FC236}">
                <a16:creationId xmlns:a16="http://schemas.microsoft.com/office/drawing/2014/main" id="{20759211-02CF-4254-87A2-6276C73DEE66}"/>
              </a:ext>
            </a:extLst>
          </p:cNvPr>
          <p:cNvSpPr/>
          <p:nvPr/>
        </p:nvSpPr>
        <p:spPr>
          <a:xfrm>
            <a:off x="2496692" y="154488"/>
            <a:ext cx="4142361" cy="989113"/>
          </a:xfrm>
          <a:prstGeom prst="snip2Diag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4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XZ</a:t>
            </a:r>
            <a:r>
              <a:rPr lang="ja-JP" altLang="en-US" sz="14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平面でのスイングターゲットをプレイヤーの前方向に直交するように移動させた座標</a:t>
            </a: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1C55B230-545C-4A77-89B6-FB73F46E62F9}"/>
              </a:ext>
            </a:extLst>
          </p:cNvPr>
          <p:cNvCxnSpPr>
            <a:cxnSpLocks/>
            <a:stCxn id="18" idx="1"/>
            <a:endCxn id="11" idx="0"/>
          </p:cNvCxnSpPr>
          <p:nvPr/>
        </p:nvCxnSpPr>
        <p:spPr>
          <a:xfrm>
            <a:off x="4567873" y="1143601"/>
            <a:ext cx="0" cy="535398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910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フローチャート: 結合子 18">
            <a:extLst>
              <a:ext uri="{FF2B5EF4-FFF2-40B4-BE49-F238E27FC236}">
                <a16:creationId xmlns:a16="http://schemas.microsoft.com/office/drawing/2014/main" id="{CD5AB1EB-3325-4F42-BF63-A2AC2E69C1E9}"/>
              </a:ext>
            </a:extLst>
          </p:cNvPr>
          <p:cNvSpPr/>
          <p:nvPr/>
        </p:nvSpPr>
        <p:spPr>
          <a:xfrm>
            <a:off x="6186487" y="2221706"/>
            <a:ext cx="485775" cy="142685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dirty="0"/>
          </a:p>
        </p:txBody>
      </p:sp>
      <p:sp>
        <p:nvSpPr>
          <p:cNvPr id="21" name="フローチャート: 結合子 20">
            <a:extLst>
              <a:ext uri="{FF2B5EF4-FFF2-40B4-BE49-F238E27FC236}">
                <a16:creationId xmlns:a16="http://schemas.microsoft.com/office/drawing/2014/main" id="{5FA89629-2827-4327-9BC1-454E4E2572D9}"/>
              </a:ext>
            </a:extLst>
          </p:cNvPr>
          <p:cNvSpPr/>
          <p:nvPr/>
        </p:nvSpPr>
        <p:spPr>
          <a:xfrm>
            <a:off x="6186487" y="1735931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22" name="フローチャート: 結合子 21">
            <a:extLst>
              <a:ext uri="{FF2B5EF4-FFF2-40B4-BE49-F238E27FC236}">
                <a16:creationId xmlns:a16="http://schemas.microsoft.com/office/drawing/2014/main" id="{F8A34FE5-ABB6-47E2-B032-2AD06F7817DA}"/>
              </a:ext>
            </a:extLst>
          </p:cNvPr>
          <p:cNvSpPr/>
          <p:nvPr/>
        </p:nvSpPr>
        <p:spPr>
          <a:xfrm>
            <a:off x="1778795" y="617858"/>
            <a:ext cx="340662" cy="34066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</a:t>
            </a:r>
          </a:p>
        </p:txBody>
      </p:sp>
      <p:sp>
        <p:nvSpPr>
          <p:cNvPr id="23" name="フローチャート: 結合子 22">
            <a:extLst>
              <a:ext uri="{FF2B5EF4-FFF2-40B4-BE49-F238E27FC236}">
                <a16:creationId xmlns:a16="http://schemas.microsoft.com/office/drawing/2014/main" id="{3FDF5514-210E-4674-ACB8-BDD9BDC9D0E4}"/>
              </a:ext>
            </a:extLst>
          </p:cNvPr>
          <p:cNvSpPr/>
          <p:nvPr/>
        </p:nvSpPr>
        <p:spPr>
          <a:xfrm>
            <a:off x="1870545" y="3491396"/>
            <a:ext cx="157162" cy="157162"/>
          </a:xfrm>
          <a:prstGeom prst="flowChartConnector">
            <a:avLst/>
          </a:prstGeom>
          <a:noFill/>
          <a:ln w="38100">
            <a:solidFill>
              <a:schemeClr val="accent4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6F0AA640-DE26-47E3-98D4-8DE3AB909F92}"/>
              </a:ext>
            </a:extLst>
          </p:cNvPr>
          <p:cNvCxnSpPr>
            <a:cxnSpLocks/>
            <a:stCxn id="23" idx="0"/>
            <a:endCxn id="22" idx="4"/>
          </p:cNvCxnSpPr>
          <p:nvPr/>
        </p:nvCxnSpPr>
        <p:spPr>
          <a:xfrm flipV="1">
            <a:off x="1949126" y="958520"/>
            <a:ext cx="0" cy="2532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フローチャート: 結合子 24">
            <a:extLst>
              <a:ext uri="{FF2B5EF4-FFF2-40B4-BE49-F238E27FC236}">
                <a16:creationId xmlns:a16="http://schemas.microsoft.com/office/drawing/2014/main" id="{514D2E9C-8A2B-4CA5-B380-61F7E58A8B47}"/>
              </a:ext>
            </a:extLst>
          </p:cNvPr>
          <p:cNvSpPr/>
          <p:nvPr/>
        </p:nvSpPr>
        <p:spPr>
          <a:xfrm>
            <a:off x="1863401" y="801358"/>
            <a:ext cx="157162" cy="157162"/>
          </a:xfrm>
          <a:prstGeom prst="flowChartConnector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四角形: 対角を切り取る 25">
            <a:extLst>
              <a:ext uri="{FF2B5EF4-FFF2-40B4-BE49-F238E27FC236}">
                <a16:creationId xmlns:a16="http://schemas.microsoft.com/office/drawing/2014/main" id="{AD038F31-402F-48E0-80B3-1488CB85687D}"/>
              </a:ext>
            </a:extLst>
          </p:cNvPr>
          <p:cNvSpPr/>
          <p:nvPr/>
        </p:nvSpPr>
        <p:spPr>
          <a:xfrm>
            <a:off x="2601220" y="249953"/>
            <a:ext cx="2369936" cy="367905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スイングターゲット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411E29C7-E083-4F59-A425-EF8A9622D2B5}"/>
              </a:ext>
            </a:extLst>
          </p:cNvPr>
          <p:cNvCxnSpPr>
            <a:cxnSpLocks/>
            <a:stCxn id="22" idx="0"/>
            <a:endCxn id="26" idx="2"/>
          </p:cNvCxnSpPr>
          <p:nvPr/>
        </p:nvCxnSpPr>
        <p:spPr>
          <a:xfrm flipV="1">
            <a:off x="1949126" y="433906"/>
            <a:ext cx="652094" cy="18395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四角形: 対角を切り取る 28">
            <a:extLst>
              <a:ext uri="{FF2B5EF4-FFF2-40B4-BE49-F238E27FC236}">
                <a16:creationId xmlns:a16="http://schemas.microsoft.com/office/drawing/2014/main" id="{97BF5EB0-714D-4496-AC42-8880765D7F08}"/>
              </a:ext>
            </a:extLst>
          </p:cNvPr>
          <p:cNvSpPr/>
          <p:nvPr/>
        </p:nvSpPr>
        <p:spPr>
          <a:xfrm>
            <a:off x="6795941" y="3972975"/>
            <a:ext cx="1167103" cy="309564"/>
          </a:xfrm>
          <a:prstGeom prst="snip2DiagRect">
            <a:avLst/>
          </a:prstGeom>
          <a:solidFill>
            <a:srgbClr val="0070C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プレイヤー</a:t>
            </a:r>
          </a:p>
        </p:txBody>
      </p: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35DF4078-D2D0-4127-A0D2-479CDD8AD2B2}"/>
              </a:ext>
            </a:extLst>
          </p:cNvPr>
          <p:cNvCxnSpPr>
            <a:cxnSpLocks/>
            <a:stCxn id="19" idx="4"/>
            <a:endCxn id="29" idx="3"/>
          </p:cNvCxnSpPr>
          <p:nvPr/>
        </p:nvCxnSpPr>
        <p:spPr>
          <a:xfrm>
            <a:off x="6429375" y="3648558"/>
            <a:ext cx="950118" cy="324417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4AF806B1-9E56-4CCD-BD5D-415CA47887B9}"/>
              </a:ext>
            </a:extLst>
          </p:cNvPr>
          <p:cNvCxnSpPr>
            <a:cxnSpLocks/>
            <a:stCxn id="19" idx="4"/>
            <a:endCxn id="23" idx="4"/>
          </p:cNvCxnSpPr>
          <p:nvPr/>
        </p:nvCxnSpPr>
        <p:spPr>
          <a:xfrm flipH="1">
            <a:off x="1949126" y="3648558"/>
            <a:ext cx="4480249" cy="0"/>
          </a:xfrm>
          <a:prstGeom prst="straightConnector1">
            <a:avLst/>
          </a:prstGeom>
          <a:ln w="38100">
            <a:solidFill>
              <a:schemeClr val="accent6">
                <a:lumMod val="40000"/>
                <a:lumOff val="6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四角形: 対角を切り取る 34">
            <a:extLst>
              <a:ext uri="{FF2B5EF4-FFF2-40B4-BE49-F238E27FC236}">
                <a16:creationId xmlns:a16="http://schemas.microsoft.com/office/drawing/2014/main" id="{10151C4D-1A48-4627-A64D-9B905D380664}"/>
              </a:ext>
            </a:extLst>
          </p:cNvPr>
          <p:cNvSpPr/>
          <p:nvPr/>
        </p:nvSpPr>
        <p:spPr>
          <a:xfrm>
            <a:off x="3260826" y="4200446"/>
            <a:ext cx="1368324" cy="412035"/>
          </a:xfrm>
          <a:prstGeom prst="snip2Diag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XZ</a:t>
            </a:r>
            <a:r>
              <a:rPr kumimoji="1" lang="ja-JP" altLang="en-US" sz="1400" dirty="0"/>
              <a:t>平面</a:t>
            </a:r>
          </a:p>
        </p:txBody>
      </p: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CC624129-2833-47EF-A415-D4505B0F608B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3944988" y="3697030"/>
            <a:ext cx="0" cy="503416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四角形: 対角を切り取る 38">
            <a:extLst>
              <a:ext uri="{FF2B5EF4-FFF2-40B4-BE49-F238E27FC236}">
                <a16:creationId xmlns:a16="http://schemas.microsoft.com/office/drawing/2014/main" id="{E5E9D2AD-E415-411C-9CE3-E2CC8A9B38B6}"/>
              </a:ext>
            </a:extLst>
          </p:cNvPr>
          <p:cNvSpPr/>
          <p:nvPr/>
        </p:nvSpPr>
        <p:spPr>
          <a:xfrm>
            <a:off x="2774402" y="1307762"/>
            <a:ext cx="2196754" cy="825446"/>
          </a:xfrm>
          <a:prstGeom prst="snip2Diag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求めた座標の</a:t>
            </a:r>
            <a:r>
              <a:rPr lang="en-US" altLang="ja-JP" sz="1400" dirty="0">
                <a:solidFill>
                  <a:schemeClr val="bg1"/>
                </a:solidFill>
                <a:latin typeface="Consolas" panose="020B0609020204030204" pitchFamily="49" charset="0"/>
              </a:rPr>
              <a:t>Y</a:t>
            </a:r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座標を、スイングターゲットの</a:t>
            </a:r>
            <a:r>
              <a:rPr lang="en-US" altLang="ja-JP" sz="1400" dirty="0">
                <a:solidFill>
                  <a:schemeClr val="bg1"/>
                </a:solidFill>
                <a:latin typeface="Consolas" panose="020B0609020204030204" pitchFamily="49" charset="0"/>
              </a:rPr>
              <a:t>Y</a:t>
            </a:r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座標に合わせる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E80A32CF-22BC-4C52-B9C2-EBAB1959C0EC}"/>
              </a:ext>
            </a:extLst>
          </p:cNvPr>
          <p:cNvCxnSpPr>
            <a:cxnSpLocks/>
            <a:stCxn id="25" idx="6"/>
            <a:endCxn id="39" idx="2"/>
          </p:cNvCxnSpPr>
          <p:nvPr/>
        </p:nvCxnSpPr>
        <p:spPr>
          <a:xfrm>
            <a:off x="2020563" y="879939"/>
            <a:ext cx="753839" cy="840546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850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フローチャート: 結合子 18">
            <a:extLst>
              <a:ext uri="{FF2B5EF4-FFF2-40B4-BE49-F238E27FC236}">
                <a16:creationId xmlns:a16="http://schemas.microsoft.com/office/drawing/2014/main" id="{CD5AB1EB-3325-4F42-BF63-A2AC2E69C1E9}"/>
              </a:ext>
            </a:extLst>
          </p:cNvPr>
          <p:cNvSpPr/>
          <p:nvPr/>
        </p:nvSpPr>
        <p:spPr>
          <a:xfrm>
            <a:off x="6186487" y="2221706"/>
            <a:ext cx="485775" cy="142685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dirty="0"/>
          </a:p>
        </p:txBody>
      </p:sp>
      <p:sp>
        <p:nvSpPr>
          <p:cNvPr id="21" name="フローチャート: 結合子 20">
            <a:extLst>
              <a:ext uri="{FF2B5EF4-FFF2-40B4-BE49-F238E27FC236}">
                <a16:creationId xmlns:a16="http://schemas.microsoft.com/office/drawing/2014/main" id="{5FA89629-2827-4327-9BC1-454E4E2572D9}"/>
              </a:ext>
            </a:extLst>
          </p:cNvPr>
          <p:cNvSpPr/>
          <p:nvPr/>
        </p:nvSpPr>
        <p:spPr>
          <a:xfrm>
            <a:off x="6186487" y="1735931"/>
            <a:ext cx="485775" cy="48577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P</a:t>
            </a:r>
            <a:endParaRPr kumimoji="1" lang="ja-JP" altLang="en-US" sz="1400" dirty="0"/>
          </a:p>
        </p:txBody>
      </p:sp>
      <p:sp>
        <p:nvSpPr>
          <p:cNvPr id="25" name="フローチャート: 結合子 24">
            <a:extLst>
              <a:ext uri="{FF2B5EF4-FFF2-40B4-BE49-F238E27FC236}">
                <a16:creationId xmlns:a16="http://schemas.microsoft.com/office/drawing/2014/main" id="{514D2E9C-8A2B-4CA5-B380-61F7E58A8B47}"/>
              </a:ext>
            </a:extLst>
          </p:cNvPr>
          <p:cNvSpPr/>
          <p:nvPr/>
        </p:nvSpPr>
        <p:spPr>
          <a:xfrm>
            <a:off x="1863401" y="801358"/>
            <a:ext cx="157162" cy="157162"/>
          </a:xfrm>
          <a:prstGeom prst="flowChartConnector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四角形: 対角を切り取る 28">
            <a:extLst>
              <a:ext uri="{FF2B5EF4-FFF2-40B4-BE49-F238E27FC236}">
                <a16:creationId xmlns:a16="http://schemas.microsoft.com/office/drawing/2014/main" id="{97BF5EB0-714D-4496-AC42-8880765D7F08}"/>
              </a:ext>
            </a:extLst>
          </p:cNvPr>
          <p:cNvSpPr/>
          <p:nvPr/>
        </p:nvSpPr>
        <p:spPr>
          <a:xfrm>
            <a:off x="6795941" y="3972975"/>
            <a:ext cx="1167103" cy="309564"/>
          </a:xfrm>
          <a:prstGeom prst="snip2DiagRect">
            <a:avLst/>
          </a:prstGeom>
          <a:solidFill>
            <a:srgbClr val="0070C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プレイヤー</a:t>
            </a:r>
          </a:p>
        </p:txBody>
      </p: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35DF4078-D2D0-4127-A0D2-479CDD8AD2B2}"/>
              </a:ext>
            </a:extLst>
          </p:cNvPr>
          <p:cNvCxnSpPr>
            <a:cxnSpLocks/>
            <a:stCxn id="19" idx="4"/>
            <a:endCxn id="29" idx="3"/>
          </p:cNvCxnSpPr>
          <p:nvPr/>
        </p:nvCxnSpPr>
        <p:spPr>
          <a:xfrm>
            <a:off x="6429375" y="3648558"/>
            <a:ext cx="950118" cy="324417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四角形: 対角を切り取る 38">
            <a:extLst>
              <a:ext uri="{FF2B5EF4-FFF2-40B4-BE49-F238E27FC236}">
                <a16:creationId xmlns:a16="http://schemas.microsoft.com/office/drawing/2014/main" id="{E5E9D2AD-E415-411C-9CE3-E2CC8A9B38B6}"/>
              </a:ext>
            </a:extLst>
          </p:cNvPr>
          <p:cNvSpPr/>
          <p:nvPr/>
        </p:nvSpPr>
        <p:spPr>
          <a:xfrm>
            <a:off x="3745951" y="133074"/>
            <a:ext cx="2219079" cy="668284"/>
          </a:xfrm>
          <a:prstGeom prst="snip2Diag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前方向にずらしたスイングターゲット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E80A32CF-22BC-4C52-B9C2-EBAB1959C0EC}"/>
              </a:ext>
            </a:extLst>
          </p:cNvPr>
          <p:cNvCxnSpPr>
            <a:cxnSpLocks/>
            <a:stCxn id="25" idx="6"/>
            <a:endCxn id="39" idx="2"/>
          </p:cNvCxnSpPr>
          <p:nvPr/>
        </p:nvCxnSpPr>
        <p:spPr>
          <a:xfrm flipV="1">
            <a:off x="2020563" y="467216"/>
            <a:ext cx="1725388" cy="412723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B8A993FB-1AE7-4B79-BDAD-16477EF1870C}"/>
              </a:ext>
            </a:extLst>
          </p:cNvPr>
          <p:cNvCxnSpPr>
            <a:cxnSpLocks/>
            <a:stCxn id="25" idx="5"/>
            <a:endCxn id="19" idx="4"/>
          </p:cNvCxnSpPr>
          <p:nvPr/>
        </p:nvCxnSpPr>
        <p:spPr>
          <a:xfrm>
            <a:off x="1997547" y="935504"/>
            <a:ext cx="4431828" cy="27130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664135F2-5268-4EC2-BE91-6DD7E5FB6D86}"/>
              </a:ext>
            </a:extLst>
          </p:cNvPr>
          <p:cNvCxnSpPr>
            <a:cxnSpLocks/>
            <a:stCxn id="25" idx="5"/>
          </p:cNvCxnSpPr>
          <p:nvPr/>
        </p:nvCxnSpPr>
        <p:spPr>
          <a:xfrm>
            <a:off x="1997547" y="935504"/>
            <a:ext cx="252734" cy="157162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FB37B2D-1D95-4134-A200-DD469ADAFF26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1549198" y="879939"/>
            <a:ext cx="314203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円弧 30">
            <a:extLst>
              <a:ext uri="{FF2B5EF4-FFF2-40B4-BE49-F238E27FC236}">
                <a16:creationId xmlns:a16="http://schemas.microsoft.com/office/drawing/2014/main" id="{F7BD4FEB-E444-4338-B868-883DF38ABB38}"/>
              </a:ext>
            </a:extLst>
          </p:cNvPr>
          <p:cNvSpPr/>
          <p:nvPr/>
        </p:nvSpPr>
        <p:spPr>
          <a:xfrm>
            <a:off x="1704629" y="681876"/>
            <a:ext cx="451691" cy="451691"/>
          </a:xfrm>
          <a:prstGeom prst="arc">
            <a:avLst>
              <a:gd name="adj1" fmla="val 2045566"/>
              <a:gd name="adj2" fmla="val 10973000"/>
            </a:avLst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四角形: 対角を切り取る 32">
            <a:extLst>
              <a:ext uri="{FF2B5EF4-FFF2-40B4-BE49-F238E27FC236}">
                <a16:creationId xmlns:a16="http://schemas.microsoft.com/office/drawing/2014/main" id="{F12CC751-6EA8-4BD0-944D-5664A143C1C4}"/>
              </a:ext>
            </a:extLst>
          </p:cNvPr>
          <p:cNvSpPr/>
          <p:nvPr/>
        </p:nvSpPr>
        <p:spPr>
          <a:xfrm>
            <a:off x="2490482" y="3618093"/>
            <a:ext cx="3355342" cy="664446"/>
          </a:xfrm>
          <a:prstGeom prst="snip2Diag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前方向にずらしたスイングターゲット</a:t>
            </a:r>
            <a:r>
              <a:rPr kumimoji="1"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からプレイヤーへのベクトル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4" name="四角形: 対角を切り取る 33">
            <a:extLst>
              <a:ext uri="{FF2B5EF4-FFF2-40B4-BE49-F238E27FC236}">
                <a16:creationId xmlns:a16="http://schemas.microsoft.com/office/drawing/2014/main" id="{6532F7D6-A97E-4E50-9C44-AF7A2F218D39}"/>
              </a:ext>
            </a:extLst>
          </p:cNvPr>
          <p:cNvSpPr/>
          <p:nvPr/>
        </p:nvSpPr>
        <p:spPr>
          <a:xfrm>
            <a:off x="188058" y="141948"/>
            <a:ext cx="2302424" cy="561776"/>
          </a:xfrm>
          <a:prstGeom prst="snip2Diag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400" dirty="0">
                <a:solidFill>
                  <a:schemeClr val="bg1"/>
                </a:solidFill>
                <a:latin typeface="Consolas" panose="020B0609020204030204" pitchFamily="49" charset="0"/>
              </a:rPr>
              <a:t>XZ</a:t>
            </a:r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平面の前方向ベクトル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7" name="四角形: 対角を切り取る 36">
            <a:extLst>
              <a:ext uri="{FF2B5EF4-FFF2-40B4-BE49-F238E27FC236}">
                <a16:creationId xmlns:a16="http://schemas.microsoft.com/office/drawing/2014/main" id="{B8CDA8C3-45F4-467F-9B8D-3A45F272A4E6}"/>
              </a:ext>
            </a:extLst>
          </p:cNvPr>
          <p:cNvSpPr/>
          <p:nvPr/>
        </p:nvSpPr>
        <p:spPr>
          <a:xfrm>
            <a:off x="832985" y="1525407"/>
            <a:ext cx="1595889" cy="561770"/>
          </a:xfrm>
          <a:prstGeom prst="snip2Diag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内積が負になる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8" name="四角形: 対角を切り取る 37">
            <a:extLst>
              <a:ext uri="{FF2B5EF4-FFF2-40B4-BE49-F238E27FC236}">
                <a16:creationId xmlns:a16="http://schemas.microsoft.com/office/drawing/2014/main" id="{C7FF5C51-8773-4F66-803E-D93E26164A0E}"/>
              </a:ext>
            </a:extLst>
          </p:cNvPr>
          <p:cNvSpPr/>
          <p:nvPr/>
        </p:nvSpPr>
        <p:spPr>
          <a:xfrm>
            <a:off x="3020731" y="923279"/>
            <a:ext cx="3355342" cy="664446"/>
          </a:xfrm>
          <a:prstGeom prst="snip2DiagRect">
            <a:avLst/>
          </a:prstGeom>
          <a:solidFill>
            <a:srgbClr val="FFC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前方向にずらしたスイングターゲット</a:t>
            </a:r>
            <a:r>
              <a:rPr kumimoji="1"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からプレイヤーへの方向ベクトル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F39A7E56-A384-4FEB-BB51-32509EC3E93B}"/>
              </a:ext>
            </a:extLst>
          </p:cNvPr>
          <p:cNvCxnSpPr>
            <a:cxnSpLocks/>
            <a:endCxn id="34" idx="1"/>
          </p:cNvCxnSpPr>
          <p:nvPr/>
        </p:nvCxnSpPr>
        <p:spPr>
          <a:xfrm flipH="1" flipV="1">
            <a:off x="1339270" y="703724"/>
            <a:ext cx="278306" cy="134146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7727FE0C-B909-4F9A-9749-89586A7DB2C2}"/>
              </a:ext>
            </a:extLst>
          </p:cNvPr>
          <p:cNvCxnSpPr>
            <a:cxnSpLocks/>
            <a:endCxn id="38" idx="2"/>
          </p:cNvCxnSpPr>
          <p:nvPr/>
        </p:nvCxnSpPr>
        <p:spPr>
          <a:xfrm>
            <a:off x="2127128" y="1001860"/>
            <a:ext cx="893603" cy="25364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868A283D-5873-4A54-AA21-839CCA997CCA}"/>
              </a:ext>
            </a:extLst>
          </p:cNvPr>
          <p:cNvCxnSpPr>
            <a:cxnSpLocks/>
            <a:endCxn id="33" idx="3"/>
          </p:cNvCxnSpPr>
          <p:nvPr/>
        </p:nvCxnSpPr>
        <p:spPr>
          <a:xfrm>
            <a:off x="3479403" y="1850231"/>
            <a:ext cx="688750" cy="176786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67EB441E-9458-4A53-9F25-A8B79329D847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1630930" y="1142445"/>
            <a:ext cx="192221" cy="38296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044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9009109A-56C3-4265-8840-919F9AE22052}"/>
              </a:ext>
            </a:extLst>
          </p:cNvPr>
          <p:cNvCxnSpPr>
            <a:cxnSpLocks/>
          </p:cNvCxnSpPr>
          <p:nvPr/>
        </p:nvCxnSpPr>
        <p:spPr>
          <a:xfrm flipH="1">
            <a:off x="3607594" y="2508393"/>
            <a:ext cx="398932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四角形: 対角を切り取る 8">
            <a:extLst>
              <a:ext uri="{FF2B5EF4-FFF2-40B4-BE49-F238E27FC236}">
                <a16:creationId xmlns:a16="http://schemas.microsoft.com/office/drawing/2014/main" id="{3AEC9690-F7B9-403C-A64D-B7936D5C7C74}"/>
              </a:ext>
            </a:extLst>
          </p:cNvPr>
          <p:cNvSpPr/>
          <p:nvPr/>
        </p:nvSpPr>
        <p:spPr>
          <a:xfrm>
            <a:off x="2743567" y="3187986"/>
            <a:ext cx="2302424" cy="561776"/>
          </a:xfrm>
          <a:prstGeom prst="snip2Diag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400" dirty="0">
                <a:solidFill>
                  <a:schemeClr val="bg1"/>
                </a:solidFill>
                <a:latin typeface="Consolas" panose="020B0609020204030204" pitchFamily="49" charset="0"/>
              </a:rPr>
              <a:t>XZ</a:t>
            </a:r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平面の前方向ベクトル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FC8937C-35F0-4953-9302-BF3F5F3CE369}"/>
              </a:ext>
            </a:extLst>
          </p:cNvPr>
          <p:cNvCxnSpPr>
            <a:cxnSpLocks/>
            <a:endCxn id="9" idx="3"/>
          </p:cNvCxnSpPr>
          <p:nvPr/>
        </p:nvCxnSpPr>
        <p:spPr>
          <a:xfrm>
            <a:off x="3894779" y="2508393"/>
            <a:ext cx="0" cy="679593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273C89B-1E2C-4820-9353-7B9A0C17C87B}"/>
              </a:ext>
            </a:extLst>
          </p:cNvPr>
          <p:cNvCxnSpPr>
            <a:cxnSpLocks/>
          </p:cNvCxnSpPr>
          <p:nvPr/>
        </p:nvCxnSpPr>
        <p:spPr>
          <a:xfrm flipV="1">
            <a:off x="4006526" y="2057079"/>
            <a:ext cx="0" cy="45131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四角形: 対角を切り取る 18">
            <a:extLst>
              <a:ext uri="{FF2B5EF4-FFF2-40B4-BE49-F238E27FC236}">
                <a16:creationId xmlns:a16="http://schemas.microsoft.com/office/drawing/2014/main" id="{E24C73F0-3542-4C46-8CE3-F84FDA2D8EBE}"/>
              </a:ext>
            </a:extLst>
          </p:cNvPr>
          <p:cNvSpPr/>
          <p:nvPr/>
        </p:nvSpPr>
        <p:spPr>
          <a:xfrm>
            <a:off x="5292523" y="2057078"/>
            <a:ext cx="1804865" cy="561776"/>
          </a:xfrm>
          <a:prstGeom prst="snip2Diag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上方向ベクトル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FE70543D-678F-47F3-B890-07DF0E89A46C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4006526" y="2337966"/>
            <a:ext cx="1285997" cy="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円弧 24">
            <a:extLst>
              <a:ext uri="{FF2B5EF4-FFF2-40B4-BE49-F238E27FC236}">
                <a16:creationId xmlns:a16="http://schemas.microsoft.com/office/drawing/2014/main" id="{30DA3119-A3CB-4682-A896-18785ECE0E95}"/>
              </a:ext>
            </a:extLst>
          </p:cNvPr>
          <p:cNvSpPr/>
          <p:nvPr/>
        </p:nvSpPr>
        <p:spPr>
          <a:xfrm>
            <a:off x="3743325" y="2249887"/>
            <a:ext cx="512712" cy="512712"/>
          </a:xfrm>
          <a:prstGeom prst="arc">
            <a:avLst>
              <a:gd name="adj1" fmla="val 10817729"/>
              <a:gd name="adj2" fmla="val 16245297"/>
            </a:avLst>
          </a:prstGeom>
          <a:ln w="38100"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958012C5-14D4-445F-903A-67B569CD9055}"/>
              </a:ext>
            </a:extLst>
          </p:cNvPr>
          <p:cNvCxnSpPr>
            <a:cxnSpLocks/>
          </p:cNvCxnSpPr>
          <p:nvPr/>
        </p:nvCxnSpPr>
        <p:spPr>
          <a:xfrm>
            <a:off x="4006526" y="2508393"/>
            <a:ext cx="249511" cy="180195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四角形: 対角を切り取る 29">
            <a:extLst>
              <a:ext uri="{FF2B5EF4-FFF2-40B4-BE49-F238E27FC236}">
                <a16:creationId xmlns:a16="http://schemas.microsoft.com/office/drawing/2014/main" id="{30FD99F5-6B3B-499C-B29F-01EDD5BC3E4F}"/>
              </a:ext>
            </a:extLst>
          </p:cNvPr>
          <p:cNvSpPr/>
          <p:nvPr/>
        </p:nvSpPr>
        <p:spPr>
          <a:xfrm>
            <a:off x="1622667" y="1147570"/>
            <a:ext cx="3256513" cy="512710"/>
          </a:xfrm>
          <a:prstGeom prst="snip2Diag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外積を求め、横方向ベクトルを得る</a:t>
            </a:r>
            <a:endParaRPr lang="ja-JP" altLang="en-US" sz="14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EEDBA972-A5E7-4063-ABD3-19F3687DE883}"/>
              </a:ext>
            </a:extLst>
          </p:cNvPr>
          <p:cNvCxnSpPr>
            <a:cxnSpLocks/>
            <a:stCxn id="30" idx="1"/>
          </p:cNvCxnSpPr>
          <p:nvPr/>
        </p:nvCxnSpPr>
        <p:spPr>
          <a:xfrm>
            <a:off x="3250924" y="1660280"/>
            <a:ext cx="630848" cy="622456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D675C70E-7F99-43B4-939A-B1D5195B9044}"/>
              </a:ext>
            </a:extLst>
          </p:cNvPr>
          <p:cNvCxnSpPr>
            <a:cxnSpLocks/>
          </p:cNvCxnSpPr>
          <p:nvPr/>
        </p:nvCxnSpPr>
        <p:spPr>
          <a:xfrm>
            <a:off x="4044220" y="1597877"/>
            <a:ext cx="87061" cy="967653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826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739</TotalTime>
  <Words>264</Words>
  <Application>Microsoft Office PowerPoint</Application>
  <PresentationFormat>画面に合わせる (16:9)</PresentationFormat>
  <Paragraphs>98</Paragraphs>
  <Slides>11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7" baseType="lpstr">
      <vt:lpstr>游ゴシック</vt:lpstr>
      <vt:lpstr>Arial</vt:lpstr>
      <vt:lpstr>Calibri</vt:lpstr>
      <vt:lpstr>Calibri Light</vt:lpstr>
      <vt:lpstr>Consolas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真央 米地</dc:creator>
  <cp:lastModifiedBy>真央 米地</cp:lastModifiedBy>
  <cp:revision>20</cp:revision>
  <dcterms:created xsi:type="dcterms:W3CDTF">2022-02-02T22:57:23Z</dcterms:created>
  <dcterms:modified xsi:type="dcterms:W3CDTF">2022-02-03T17:38:32Z</dcterms:modified>
</cp:coreProperties>
</file>

<file path=docProps/thumbnail.jpeg>
</file>